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Proxima Nova"/>
      <p:regular r:id="rId19"/>
      <p:bold r:id="rId20"/>
      <p:italic r:id="rId21"/>
      <p:boldItalic r:id="rId22"/>
    </p:embeddedFont>
    <p:embeddedFont>
      <p:font typeface="Roboto"/>
      <p:regular r:id="rId23"/>
      <p:bold r:id="rId24"/>
      <p:italic r:id="rId25"/>
      <p:boldItalic r:id="rId26"/>
    </p:embeddedFont>
    <p:embeddedFont>
      <p:font typeface="Nunito"/>
      <p:regular r:id="rId27"/>
      <p:bold r:id="rId28"/>
      <p:italic r:id="rId29"/>
      <p:boldItalic r:id="rId30"/>
    </p:embeddedFont>
    <p:embeddedFont>
      <p:font typeface="Pacifico"/>
      <p:regular r:id="rId31"/>
    </p:embeddedFont>
    <p:embeddedFont>
      <p:font typeface="Quattrocento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F6D8CA-B6EB-4FCE-807E-D06182A47E80}">
  <a:tblStyle styleId="{74F6D8CA-B6EB-4FCE-807E-D06182A47E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22" Type="http://schemas.openxmlformats.org/officeDocument/2006/relationships/font" Target="fonts/ProximaNova-boldItalic.fntdata"/><Relationship Id="rId21" Type="http://schemas.openxmlformats.org/officeDocument/2006/relationships/font" Target="fonts/ProximaNova-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acifico-regular.fntdata"/><Relationship Id="rId30" Type="http://schemas.openxmlformats.org/officeDocument/2006/relationships/font" Target="fonts/Nunito-boldItalic.fntdata"/><Relationship Id="rId11" Type="http://schemas.openxmlformats.org/officeDocument/2006/relationships/slide" Target="slides/slide5.xml"/><Relationship Id="rId33" Type="http://schemas.openxmlformats.org/officeDocument/2006/relationships/font" Target="fonts/QuattrocentoSans-bold.fntdata"/><Relationship Id="rId10" Type="http://schemas.openxmlformats.org/officeDocument/2006/relationships/slide" Target="slides/slide4.xml"/><Relationship Id="rId32" Type="http://schemas.openxmlformats.org/officeDocument/2006/relationships/font" Target="fonts/QuattrocentoSans-regular.fntdata"/><Relationship Id="rId13" Type="http://schemas.openxmlformats.org/officeDocument/2006/relationships/slide" Target="slides/slide7.xml"/><Relationship Id="rId35" Type="http://schemas.openxmlformats.org/officeDocument/2006/relationships/font" Target="fonts/QuattrocentoSans-boldItalic.fntdata"/><Relationship Id="rId12" Type="http://schemas.openxmlformats.org/officeDocument/2006/relationships/slide" Target="slides/slide6.xml"/><Relationship Id="rId34" Type="http://schemas.openxmlformats.org/officeDocument/2006/relationships/font" Target="fonts/Quattrocento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roximaNova-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f73cc5c99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cf73cc5c99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f73cc5c99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f73cc5c99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f73cc5c99_1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f73cc5c99_1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f73cc5c9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f73cc5c9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f73cc5c99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f73cc5c99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f73cc5c99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f73cc5c99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f73cc5c99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f73cc5c99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f73cc5c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f73cc5c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f73cc5c99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f73cc5c99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f73cc5c99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f73cc5c99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f73cc5c99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f73cc5c99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0" y="965800"/>
            <a:ext cx="7705800" cy="79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000"/>
              <a:buFont typeface="Proxima Nova"/>
              <a:buNone/>
              <a:defRPr b="1" sz="4000">
                <a:solidFill>
                  <a:schemeClr val="lt1"/>
                </a:solidFill>
                <a:latin typeface="Proxima Nova"/>
                <a:ea typeface="Proxima Nova"/>
                <a:cs typeface="Proxima Nova"/>
                <a:sym typeface="Proxima Nova"/>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1" name="Google Shape;11;p2"/>
          <p:cNvSpPr txBox="1"/>
          <p:nvPr>
            <p:ph idx="1" type="subTitle"/>
          </p:nvPr>
        </p:nvSpPr>
        <p:spPr>
          <a:xfrm>
            <a:off x="311700" y="1838650"/>
            <a:ext cx="64767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2800"/>
              <a:buFont typeface="Proxima Nova"/>
              <a:buNone/>
              <a:defRPr sz="2800">
                <a:solidFill>
                  <a:srgbClr val="F3F3F3"/>
                </a:solidFill>
                <a:latin typeface="Proxima Nova"/>
                <a:ea typeface="Proxima Nova"/>
                <a:cs typeface="Proxima Nova"/>
                <a:sym typeface="Proxima Nova"/>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95025" y="1831850"/>
            <a:ext cx="7344600" cy="0"/>
          </a:xfrm>
          <a:prstGeom prst="straightConnector1">
            <a:avLst/>
          </a:prstGeom>
          <a:noFill/>
          <a:ln cap="flat" cmpd="sng" w="9525">
            <a:solidFill>
              <a:schemeClr val="lt1"/>
            </a:solidFill>
            <a:prstDash val="solid"/>
            <a:round/>
            <a:headEnd len="med" w="med" type="none"/>
            <a:tailEnd len="med" w="med" type="none"/>
          </a:ln>
        </p:spPr>
      </p:cxnSp>
      <p:pic>
        <p:nvPicPr>
          <p:cNvPr descr="style3singlecolormid.png" id="14" name="Google Shape;14;p2"/>
          <p:cNvPicPr preferRelativeResize="0"/>
          <p:nvPr/>
        </p:nvPicPr>
        <p:blipFill>
          <a:blip r:embed="rId2">
            <a:alphaModFix/>
          </a:blip>
          <a:stretch>
            <a:fillRect/>
          </a:stretch>
        </p:blipFill>
        <p:spPr>
          <a:xfrm>
            <a:off x="395025" y="4094150"/>
            <a:ext cx="4813400" cy="962675"/>
          </a:xfrm>
          <a:prstGeom prst="rect">
            <a:avLst/>
          </a:prstGeom>
          <a:noFill/>
          <a:ln>
            <a:noFill/>
          </a:ln>
        </p:spPr>
      </p:pic>
      <p:pic>
        <p:nvPicPr>
          <p:cNvPr descr="strips_white.png" id="15" name="Google Shape;15;p2"/>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1"/>
          <p:cNvSpPr/>
          <p:nvPr/>
        </p:nvSpPr>
        <p:spPr>
          <a:xfrm>
            <a:off x="-73150" y="5056825"/>
            <a:ext cx="9264000" cy="86400"/>
          </a:xfrm>
          <a:prstGeom prst="rect">
            <a:avLst/>
          </a:prstGeom>
          <a:solidFill>
            <a:srgbClr val="3EADA7"/>
          </a:solidFill>
          <a:ln cap="flat" cmpd="sng" w="9525">
            <a:solidFill>
              <a:srgbClr val="3EAD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9" name="Shape 59"/>
        <p:cNvGrpSpPr/>
        <p:nvPr/>
      </p:nvGrpSpPr>
      <p:grpSpPr>
        <a:xfrm>
          <a:off x="0" y="0"/>
          <a:ext cx="0" cy="0"/>
          <a:chOff x="0" y="0"/>
          <a:chExt cx="0" cy="0"/>
        </a:xfrm>
      </p:grpSpPr>
      <p:sp>
        <p:nvSpPr>
          <p:cNvPr id="60" name="Google Shape;60;p12"/>
          <p:cNvSpPr/>
          <p:nvPr/>
        </p:nvSpPr>
        <p:spPr>
          <a:xfrm>
            <a:off x="0" y="3891675"/>
            <a:ext cx="9144000" cy="12519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rgbClr val="F3F3F3"/>
              </a:buClr>
              <a:buSzPts val="1800"/>
              <a:buNone/>
              <a:defRPr>
                <a:solidFill>
                  <a:srgbClr val="F3F3F3"/>
                </a:solidFill>
              </a:defRPr>
            </a:lvl1pPr>
          </a:lstStyle>
          <a:p/>
        </p:txBody>
      </p:sp>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sp>
        <p:nvSpPr>
          <p:cNvPr id="64" name="Google Shape;64;p1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rtl="0" algn="ctr">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lgn="ctr">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lgn="ctr">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lgn="ctr">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lgn="ctr">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lgn="ctr">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lgn="ctr">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lgn="ctr">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65" name="Google Shape;6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3"/>
          <p:cNvSpPr/>
          <p:nvPr/>
        </p:nvSpPr>
        <p:spPr>
          <a:xfrm>
            <a:off x="100" y="0"/>
            <a:ext cx="9144000" cy="87600"/>
          </a:xfrm>
          <a:prstGeom prst="rect">
            <a:avLst/>
          </a:prstGeom>
          <a:solidFill>
            <a:srgbClr val="3EAD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nvSpPr>
        <p:spPr>
          <a:xfrm>
            <a:off x="1155800" y="1097275"/>
            <a:ext cx="6774000" cy="205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0">
                <a:latin typeface="Droid Sans"/>
                <a:ea typeface="Droid Sans"/>
                <a:cs typeface="Droid Sans"/>
                <a:sym typeface="Droid Sans"/>
              </a:rPr>
              <a:t>xx%</a:t>
            </a:r>
            <a:endParaRPr b="1" sz="12000">
              <a:latin typeface="Droid Sans"/>
              <a:ea typeface="Droid Sans"/>
              <a:cs typeface="Droid Sans"/>
              <a:sym typeface="Droid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4"/>
          <p:cNvPicPr preferRelativeResize="0"/>
          <p:nvPr/>
        </p:nvPicPr>
        <p:blipFill>
          <a:blip r:embed="rId2">
            <a:alphaModFix/>
          </a:blip>
          <a:stretch>
            <a:fillRect/>
          </a:stretch>
        </p:blipFill>
        <p:spPr>
          <a:xfrm>
            <a:off x="5005450" y="951000"/>
            <a:ext cx="3711525" cy="2783651"/>
          </a:xfrm>
          <a:prstGeom prst="rect">
            <a:avLst/>
          </a:prstGeom>
          <a:noFill/>
          <a:ln>
            <a:noFill/>
          </a:ln>
        </p:spPr>
      </p:pic>
      <p:cxnSp>
        <p:nvCxnSpPr>
          <p:cNvPr id="71" name="Google Shape;71;p14"/>
          <p:cNvCxnSpPr/>
          <p:nvPr/>
        </p:nvCxnSpPr>
        <p:spPr>
          <a:xfrm>
            <a:off x="4676250" y="386475"/>
            <a:ext cx="0" cy="4286700"/>
          </a:xfrm>
          <a:prstGeom prst="straightConnector1">
            <a:avLst/>
          </a:prstGeom>
          <a:noFill/>
          <a:ln cap="flat" cmpd="sng" w="9525">
            <a:solidFill>
              <a:srgbClr val="3EADA7"/>
            </a:solidFill>
            <a:prstDash val="solid"/>
            <a:round/>
            <a:headEnd len="med" w="med" type="none"/>
            <a:tailEnd len="med" w="med" type="none"/>
          </a:ln>
        </p:spPr>
      </p:cxnSp>
      <p:sp>
        <p:nvSpPr>
          <p:cNvPr id="72" name="Google Shape;72;p14"/>
          <p:cNvSpPr txBox="1"/>
          <p:nvPr>
            <p:ph type="title"/>
          </p:nvPr>
        </p:nvSpPr>
        <p:spPr>
          <a:xfrm>
            <a:off x="658375" y="1389900"/>
            <a:ext cx="3423600" cy="518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4"/>
          <p:cNvSpPr txBox="1"/>
          <p:nvPr>
            <p:ph idx="1" type="subTitle"/>
          </p:nvPr>
        </p:nvSpPr>
        <p:spPr>
          <a:xfrm>
            <a:off x="658425" y="2574950"/>
            <a:ext cx="3423600" cy="17850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 name="Shape 80"/>
        <p:cNvGrpSpPr/>
        <p:nvPr/>
      </p:nvGrpSpPr>
      <p:grpSpPr>
        <a:xfrm>
          <a:off x="0" y="0"/>
          <a:ext cx="0" cy="0"/>
          <a:chOff x="0" y="0"/>
          <a:chExt cx="0" cy="0"/>
        </a:xfrm>
      </p:grpSpPr>
      <p:sp>
        <p:nvSpPr>
          <p:cNvPr id="81" name="Google Shape;81;p16"/>
          <p:cNvSpPr txBox="1"/>
          <p:nvPr>
            <p:ph type="ctrTitle"/>
          </p:nvPr>
        </p:nvSpPr>
        <p:spPr>
          <a:xfrm>
            <a:off x="1143000" y="797753"/>
            <a:ext cx="7315200" cy="1406400"/>
          </a:xfrm>
          <a:prstGeom prst="rect">
            <a:avLst/>
          </a:prstGeom>
          <a:noFill/>
          <a:ln>
            <a:noFill/>
          </a:ln>
        </p:spPr>
        <p:txBody>
          <a:bodyPr anchorCtr="0" anchor="b" bIns="34275" lIns="68575" spcFirstLastPara="1" rIns="68575" wrap="square" tIns="34275">
            <a:noAutofit/>
          </a:bodyPr>
          <a:lstStyle>
            <a:lvl1pPr lvl="0" rtl="0" algn="r">
              <a:lnSpc>
                <a:spcPct val="90000"/>
              </a:lnSpc>
              <a:spcBef>
                <a:spcPts val="0"/>
              </a:spcBef>
              <a:spcAft>
                <a:spcPts val="0"/>
              </a:spcAft>
              <a:buClr>
                <a:schemeClr val="lt1"/>
              </a:buClr>
              <a:buSzPts val="4100"/>
              <a:buFont typeface="Quattrocento Sans"/>
              <a:buNone/>
              <a:defRPr b="0" sz="41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2" name="Google Shape;82;p16"/>
          <p:cNvSpPr txBox="1"/>
          <p:nvPr>
            <p:ph idx="1" type="subTitle"/>
          </p:nvPr>
        </p:nvSpPr>
        <p:spPr>
          <a:xfrm>
            <a:off x="4114800" y="2430433"/>
            <a:ext cx="4343400" cy="1532100"/>
          </a:xfrm>
          <a:prstGeom prst="rect">
            <a:avLst/>
          </a:prstGeom>
          <a:noFill/>
          <a:ln>
            <a:noFill/>
          </a:ln>
        </p:spPr>
        <p:txBody>
          <a:bodyPr anchorCtr="0" anchor="t" bIns="34275" lIns="68575" spcFirstLastPara="1" rIns="68575" wrap="square" tIns="34275">
            <a:noAutofit/>
          </a:bodyPr>
          <a:lstStyle>
            <a:lvl1pPr lvl="0" rtl="0" algn="r">
              <a:lnSpc>
                <a:spcPct val="90000"/>
              </a:lnSpc>
              <a:spcBef>
                <a:spcPts val="800"/>
              </a:spcBef>
              <a:spcAft>
                <a:spcPts val="0"/>
              </a:spcAft>
              <a:buClr>
                <a:srgbClr val="E9F7F6"/>
              </a:buClr>
              <a:buSzPts val="1800"/>
              <a:buNone/>
              <a:defRPr sz="1800">
                <a:solidFill>
                  <a:srgbClr val="E9F7F6"/>
                </a:solidFill>
              </a:defRPr>
            </a:lvl1pPr>
            <a:lvl2pPr lvl="1" rtl="0" algn="ctr">
              <a:lnSpc>
                <a:spcPct val="90000"/>
              </a:lnSpc>
              <a:spcBef>
                <a:spcPts val="400"/>
              </a:spcBef>
              <a:spcAft>
                <a:spcPts val="0"/>
              </a:spcAft>
              <a:buClr>
                <a:schemeClr val="dk1"/>
              </a:buClr>
              <a:buSzPts val="2100"/>
              <a:buNone/>
              <a:defRPr sz="2100"/>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500"/>
              <a:buNone/>
              <a:defRPr sz="1500"/>
            </a:lvl4pPr>
            <a:lvl5pPr lvl="4" rtl="0" algn="ctr">
              <a:lnSpc>
                <a:spcPct val="90000"/>
              </a:lnSpc>
              <a:spcBef>
                <a:spcPts val="400"/>
              </a:spcBef>
              <a:spcAft>
                <a:spcPts val="0"/>
              </a:spcAft>
              <a:buClr>
                <a:schemeClr val="dk1"/>
              </a:buClr>
              <a:buSzPts val="1500"/>
              <a:buNone/>
              <a:defRPr sz="1500"/>
            </a:lvl5pPr>
            <a:lvl6pPr lvl="5" rtl="0" algn="ctr">
              <a:lnSpc>
                <a:spcPct val="100000"/>
              </a:lnSpc>
              <a:spcBef>
                <a:spcPts val="300"/>
              </a:spcBef>
              <a:spcAft>
                <a:spcPts val="0"/>
              </a:spcAft>
              <a:buClr>
                <a:schemeClr val="dk1"/>
              </a:buClr>
              <a:buSzPts val="1500"/>
              <a:buNone/>
              <a:defRPr sz="1500"/>
            </a:lvl6pPr>
            <a:lvl7pPr lvl="6" rtl="0" algn="ctr">
              <a:lnSpc>
                <a:spcPct val="100000"/>
              </a:lnSpc>
              <a:spcBef>
                <a:spcPts val="300"/>
              </a:spcBef>
              <a:spcAft>
                <a:spcPts val="0"/>
              </a:spcAft>
              <a:buClr>
                <a:schemeClr val="dk1"/>
              </a:buClr>
              <a:buSzPts val="1500"/>
              <a:buNone/>
              <a:defRPr sz="1500"/>
            </a:lvl7pPr>
            <a:lvl8pPr lvl="7" rtl="0" algn="ctr">
              <a:lnSpc>
                <a:spcPct val="100000"/>
              </a:lnSpc>
              <a:spcBef>
                <a:spcPts val="300"/>
              </a:spcBef>
              <a:spcAft>
                <a:spcPts val="0"/>
              </a:spcAft>
              <a:buClr>
                <a:schemeClr val="dk1"/>
              </a:buClr>
              <a:buSzPts val="1500"/>
              <a:buNone/>
              <a:defRPr sz="1500"/>
            </a:lvl8pPr>
            <a:lvl9pPr lvl="8" rtl="0" algn="ctr">
              <a:lnSpc>
                <a:spcPct val="100000"/>
              </a:lnSpc>
              <a:spcBef>
                <a:spcPts val="300"/>
              </a:spcBef>
              <a:spcAft>
                <a:spcPts val="0"/>
              </a:spcAft>
              <a:buClr>
                <a:schemeClr val="dk1"/>
              </a:buClr>
              <a:buSzPts val="1500"/>
              <a:buNone/>
              <a:defRPr sz="1500"/>
            </a:lvl9pPr>
          </a:lstStyle>
          <a:p/>
        </p:txBody>
      </p:sp>
      <p:sp>
        <p:nvSpPr>
          <p:cNvPr id="83" name="Google Shape;83;p16"/>
          <p:cNvSpPr txBox="1"/>
          <p:nvPr>
            <p:ph idx="10" type="dt"/>
          </p:nvPr>
        </p:nvSpPr>
        <p:spPr>
          <a:xfrm>
            <a:off x="411480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4" name="Google Shape;84;p1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85" name="Google Shape;85;p16"/>
          <p:cNvCxnSpPr/>
          <p:nvPr/>
        </p:nvCxnSpPr>
        <p:spPr>
          <a:xfrm>
            <a:off x="685800" y="2317221"/>
            <a:ext cx="7772400" cy="0"/>
          </a:xfrm>
          <a:prstGeom prst="straightConnector1">
            <a:avLst/>
          </a:prstGeom>
          <a:noFill/>
          <a:ln cap="flat" cmpd="sng" w="9525">
            <a:solidFill>
              <a:schemeClr val="lt1"/>
            </a:solidFill>
            <a:prstDash val="solid"/>
            <a:round/>
            <a:headEnd len="sm" w="sm" type="none"/>
            <a:tailEnd len="sm" w="sm" type="none"/>
          </a:ln>
        </p:spPr>
      </p:cxnSp>
      <p:pic>
        <p:nvPicPr>
          <p:cNvPr id="86" name="Google Shape;86;p16"/>
          <p:cNvPicPr preferRelativeResize="0"/>
          <p:nvPr/>
        </p:nvPicPr>
        <p:blipFill rotWithShape="1">
          <a:blip r:embed="rId2">
            <a:alphaModFix/>
          </a:blip>
          <a:srcRect b="0" l="0" r="0" t="0"/>
          <a:stretch/>
        </p:blipFill>
        <p:spPr>
          <a:xfrm>
            <a:off x="685800" y="3406047"/>
            <a:ext cx="2251615" cy="123918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33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9" name="Google Shape;89;p17"/>
          <p:cNvSpPr txBox="1"/>
          <p:nvPr>
            <p:ph idx="1" type="body"/>
          </p:nvPr>
        </p:nvSpPr>
        <p:spPr>
          <a:xfrm>
            <a:off x="311700" y="1152475"/>
            <a:ext cx="8520600" cy="34164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SzPts val="2100"/>
              <a:buChar char="⚫"/>
              <a:defRPr/>
            </a:lvl1pPr>
            <a:lvl2pPr indent="-342900" lvl="1" marL="914400" rtl="0" algn="l">
              <a:lnSpc>
                <a:spcPct val="90000"/>
              </a:lnSpc>
              <a:spcBef>
                <a:spcPts val="400"/>
              </a:spcBef>
              <a:spcAft>
                <a:spcPts val="0"/>
              </a:spcAft>
              <a:buSzPts val="1800"/>
              <a:buChar char="⚫"/>
              <a:defRPr/>
            </a:lvl2pPr>
            <a:lvl3pPr indent="-323850" lvl="2" marL="1371600" rtl="0" algn="l">
              <a:lnSpc>
                <a:spcPct val="90000"/>
              </a:lnSpc>
              <a:spcBef>
                <a:spcPts val="400"/>
              </a:spcBef>
              <a:spcAft>
                <a:spcPts val="0"/>
              </a:spcAft>
              <a:buSzPts val="1500"/>
              <a:buChar char="⚫"/>
              <a:defRPr/>
            </a:lvl3pPr>
            <a:lvl4pPr indent="-317500" lvl="3" marL="1828800" rtl="0" algn="l">
              <a:lnSpc>
                <a:spcPct val="90000"/>
              </a:lnSpc>
              <a:spcBef>
                <a:spcPts val="400"/>
              </a:spcBef>
              <a:spcAft>
                <a:spcPts val="0"/>
              </a:spcAft>
              <a:buSzPts val="1400"/>
              <a:buChar char="⚫"/>
              <a:defRPr/>
            </a:lvl4pPr>
            <a:lvl5pPr indent="-317500" lvl="4" marL="2286000" rtl="0" algn="l">
              <a:lnSpc>
                <a:spcPct val="90000"/>
              </a:lnSpc>
              <a:spcBef>
                <a:spcPts val="400"/>
              </a:spcBef>
              <a:spcAft>
                <a:spcPts val="0"/>
              </a:spcAft>
              <a:buSzPts val="1400"/>
              <a:buChar char="⚫"/>
              <a:defRPr/>
            </a:lvl5pPr>
            <a:lvl6pPr indent="-317500" lvl="5" marL="2743200" rtl="0" algn="l">
              <a:lnSpc>
                <a:spcPct val="100000"/>
              </a:lnSpc>
              <a:spcBef>
                <a:spcPts val="300"/>
              </a:spcBef>
              <a:spcAft>
                <a:spcPts val="0"/>
              </a:spcAft>
              <a:buSzPts val="1400"/>
              <a:buChar char="⚫"/>
              <a:defRPr/>
            </a:lvl6pPr>
            <a:lvl7pPr indent="-317500" lvl="6" marL="3200400" rtl="0" algn="l">
              <a:lnSpc>
                <a:spcPct val="100000"/>
              </a:lnSpc>
              <a:spcBef>
                <a:spcPts val="300"/>
              </a:spcBef>
              <a:spcAft>
                <a:spcPts val="0"/>
              </a:spcAft>
              <a:buSzPts val="1400"/>
              <a:buChar char="⚫"/>
              <a:defRPr/>
            </a:lvl7pPr>
            <a:lvl8pPr indent="-317500" lvl="7" marL="3657600" rtl="0" algn="l">
              <a:lnSpc>
                <a:spcPct val="100000"/>
              </a:lnSpc>
              <a:spcBef>
                <a:spcPts val="300"/>
              </a:spcBef>
              <a:spcAft>
                <a:spcPts val="0"/>
              </a:spcAft>
              <a:buSzPts val="1400"/>
              <a:buChar char="⚫"/>
              <a:defRPr/>
            </a:lvl8pPr>
            <a:lvl9pPr indent="-317500" lvl="8" marL="4114800" rtl="0" algn="l">
              <a:lnSpc>
                <a:spcPct val="100000"/>
              </a:lnSpc>
              <a:spcBef>
                <a:spcPts val="300"/>
              </a:spcBef>
              <a:spcAft>
                <a:spcPts val="0"/>
              </a:spcAft>
              <a:buSzPts val="1400"/>
              <a:buChar char="⚫"/>
              <a:defRPr/>
            </a:lvl9pPr>
          </a:lstStyle>
          <a:p/>
        </p:txBody>
      </p:sp>
      <p:sp>
        <p:nvSpPr>
          <p:cNvPr id="90" name="Google Shape;90;p1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sp>
        <p:nvSpPr>
          <p:cNvPr id="92" name="Google Shape;92;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3" name="Google Shape;93;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 name="Google Shape;94;p1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9"/>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7" name="Google Shape;97;p19"/>
          <p:cNvSpPr txBox="1"/>
          <p:nvPr>
            <p:ph idx="1" type="body"/>
          </p:nvPr>
        </p:nvSpPr>
        <p:spPr>
          <a:xfrm>
            <a:off x="633845" y="1035887"/>
            <a:ext cx="7886700" cy="3599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98" name="Google Shape;98;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9" name="Google Shape;99;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0" name="Google Shape;100;p19"/>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01" name="Google Shape;101;p19"/>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02" name="Google Shape;102;p19"/>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0"/>
          <p:cNvSpPr txBox="1"/>
          <p:nvPr>
            <p:ph type="title"/>
          </p:nvPr>
        </p:nvSpPr>
        <p:spPr>
          <a:xfrm>
            <a:off x="623888" y="1284317"/>
            <a:ext cx="7886700" cy="21384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4500"/>
              <a:buFont typeface="Quattrocento Sans"/>
              <a:buNone/>
              <a:defRPr b="0"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 name="Google Shape;105;p20"/>
          <p:cNvSpPr txBox="1"/>
          <p:nvPr>
            <p:ph idx="1" type="body"/>
          </p:nvPr>
        </p:nvSpPr>
        <p:spPr>
          <a:xfrm>
            <a:off x="623888" y="3414475"/>
            <a:ext cx="7886700" cy="11250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3F3F3F"/>
              </a:buClr>
              <a:buSzPts val="1800"/>
              <a:buNone/>
              <a:defRPr sz="1800">
                <a:solidFill>
                  <a:srgbClr val="3F3F3F"/>
                </a:solidFill>
              </a:defRPr>
            </a:lvl1pPr>
            <a:lvl2pPr indent="-228600" lvl="1" marL="914400" rtl="0" algn="l">
              <a:lnSpc>
                <a:spcPct val="90000"/>
              </a:lnSpc>
              <a:spcBef>
                <a:spcPts val="400"/>
              </a:spcBef>
              <a:spcAft>
                <a:spcPts val="0"/>
              </a:spcAft>
              <a:buClr>
                <a:srgbClr val="888888"/>
              </a:buClr>
              <a:buSzPts val="1400"/>
              <a:buNone/>
              <a:defRPr sz="1400">
                <a:solidFill>
                  <a:srgbClr val="888888"/>
                </a:solidFill>
              </a:defRPr>
            </a:lvl2pPr>
            <a:lvl3pPr indent="-228600" lvl="2" marL="1371600" rtl="0" algn="l">
              <a:lnSpc>
                <a:spcPct val="90000"/>
              </a:lnSpc>
              <a:spcBef>
                <a:spcPts val="400"/>
              </a:spcBef>
              <a:spcAft>
                <a:spcPts val="0"/>
              </a:spcAft>
              <a:buClr>
                <a:srgbClr val="888888"/>
              </a:buClr>
              <a:buSzPts val="1200"/>
              <a:buNone/>
              <a:defRPr sz="1200">
                <a:solidFill>
                  <a:srgbClr val="888888"/>
                </a:solidFill>
              </a:defRPr>
            </a:lvl3pPr>
            <a:lvl4pPr indent="-228600" lvl="3" marL="1828800" rtl="0" algn="l">
              <a:lnSpc>
                <a:spcPct val="90000"/>
              </a:lnSpc>
              <a:spcBef>
                <a:spcPts val="400"/>
              </a:spcBef>
              <a:spcAft>
                <a:spcPts val="0"/>
              </a:spcAft>
              <a:buClr>
                <a:srgbClr val="888888"/>
              </a:buClr>
              <a:buSzPts val="1100"/>
              <a:buNone/>
              <a:defRPr sz="1100">
                <a:solidFill>
                  <a:srgbClr val="888888"/>
                </a:solidFill>
              </a:defRPr>
            </a:lvl4pPr>
            <a:lvl5pPr indent="-228600" lvl="4" marL="2286000" rtl="0" algn="l">
              <a:lnSpc>
                <a:spcPct val="90000"/>
              </a:lnSpc>
              <a:spcBef>
                <a:spcPts val="400"/>
              </a:spcBef>
              <a:spcAft>
                <a:spcPts val="0"/>
              </a:spcAft>
              <a:buClr>
                <a:srgbClr val="888888"/>
              </a:buClr>
              <a:buSzPts val="1100"/>
              <a:buNone/>
              <a:defRPr sz="1100">
                <a:solidFill>
                  <a:srgbClr val="888888"/>
                </a:solidFill>
              </a:defRPr>
            </a:lvl5pPr>
            <a:lvl6pPr indent="-228600" lvl="5" marL="2743200" rtl="0" algn="l">
              <a:lnSpc>
                <a:spcPct val="100000"/>
              </a:lnSpc>
              <a:spcBef>
                <a:spcPts val="200"/>
              </a:spcBef>
              <a:spcAft>
                <a:spcPts val="0"/>
              </a:spcAft>
              <a:buClr>
                <a:srgbClr val="888888"/>
              </a:buClr>
              <a:buSzPts val="1100"/>
              <a:buNone/>
              <a:defRPr sz="1100">
                <a:solidFill>
                  <a:srgbClr val="888888"/>
                </a:solidFill>
              </a:defRPr>
            </a:lvl6pPr>
            <a:lvl7pPr indent="-228600" lvl="6" marL="3200400" rtl="0" algn="l">
              <a:lnSpc>
                <a:spcPct val="100000"/>
              </a:lnSpc>
              <a:spcBef>
                <a:spcPts val="200"/>
              </a:spcBef>
              <a:spcAft>
                <a:spcPts val="0"/>
              </a:spcAft>
              <a:buClr>
                <a:srgbClr val="888888"/>
              </a:buClr>
              <a:buSzPts val="1100"/>
              <a:buNone/>
              <a:defRPr sz="1100">
                <a:solidFill>
                  <a:srgbClr val="888888"/>
                </a:solidFill>
              </a:defRPr>
            </a:lvl7pPr>
            <a:lvl8pPr indent="-228600" lvl="7" marL="3657600" rtl="0" algn="l">
              <a:lnSpc>
                <a:spcPct val="100000"/>
              </a:lnSpc>
              <a:spcBef>
                <a:spcPts val="200"/>
              </a:spcBef>
              <a:spcAft>
                <a:spcPts val="0"/>
              </a:spcAft>
              <a:buClr>
                <a:srgbClr val="888888"/>
              </a:buClr>
              <a:buSzPts val="1100"/>
              <a:buNone/>
              <a:defRPr sz="1100">
                <a:solidFill>
                  <a:srgbClr val="888888"/>
                </a:solidFill>
              </a:defRPr>
            </a:lvl8pPr>
            <a:lvl9pPr indent="-228600" lvl="8" marL="4114800" rtl="0" algn="l">
              <a:lnSpc>
                <a:spcPct val="100000"/>
              </a:lnSpc>
              <a:spcBef>
                <a:spcPts val="200"/>
              </a:spcBef>
              <a:spcAft>
                <a:spcPts val="0"/>
              </a:spcAft>
              <a:buClr>
                <a:srgbClr val="888888"/>
              </a:buClr>
              <a:buSzPts val="1100"/>
              <a:buNone/>
              <a:defRPr sz="1100">
                <a:solidFill>
                  <a:srgbClr val="888888"/>
                </a:solidFill>
              </a:defRPr>
            </a:lvl9pPr>
          </a:lstStyle>
          <a:p/>
        </p:txBody>
      </p:sp>
      <p:sp>
        <p:nvSpPr>
          <p:cNvPr id="106" name="Google Shape;10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7" name="Google Shape;10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0"/>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9" name="Shape 109"/>
        <p:cNvGrpSpPr/>
        <p:nvPr/>
      </p:nvGrpSpPr>
      <p:grpSpPr>
        <a:xfrm>
          <a:off x="0" y="0"/>
          <a:ext cx="0" cy="0"/>
          <a:chOff x="0" y="0"/>
          <a:chExt cx="0" cy="0"/>
        </a:xfrm>
      </p:grpSpPr>
      <p:sp>
        <p:nvSpPr>
          <p:cNvPr id="110" name="Google Shape;110;p21"/>
          <p:cNvSpPr txBox="1"/>
          <p:nvPr>
            <p:ph idx="1" type="body"/>
          </p:nvPr>
        </p:nvSpPr>
        <p:spPr>
          <a:xfrm>
            <a:off x="633845" y="1035887"/>
            <a:ext cx="3886200" cy="3599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11" name="Google Shape;111;p21"/>
          <p:cNvSpPr txBox="1"/>
          <p:nvPr>
            <p:ph idx="2" type="body"/>
          </p:nvPr>
        </p:nvSpPr>
        <p:spPr>
          <a:xfrm>
            <a:off x="4629150" y="1035887"/>
            <a:ext cx="3886200" cy="3599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12" name="Google Shape;112;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3" name="Google Shape;113;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4" name="Google Shape;114;p2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1"/>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16" name="Google Shape;116;p21"/>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17" name="Google Shape;117;p21"/>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
  <p:cSld name="CUSTOM">
    <p:spTree>
      <p:nvGrpSpPr>
        <p:cNvPr id="16" name="Shape 16"/>
        <p:cNvGrpSpPr/>
        <p:nvPr/>
      </p:nvGrpSpPr>
      <p:grpSpPr>
        <a:xfrm>
          <a:off x="0" y="0"/>
          <a:ext cx="0" cy="0"/>
          <a:chOff x="0" y="0"/>
          <a:chExt cx="0" cy="0"/>
        </a:xfrm>
      </p:grpSpPr>
      <p:sp>
        <p:nvSpPr>
          <p:cNvPr id="17" name="Google Shape;17;p3"/>
          <p:cNvSpPr txBox="1"/>
          <p:nvPr>
            <p:ph type="title"/>
          </p:nvPr>
        </p:nvSpPr>
        <p:spPr>
          <a:xfrm>
            <a:off x="311700" y="1041825"/>
            <a:ext cx="8520600" cy="8133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600">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pic>
        <p:nvPicPr>
          <p:cNvPr descr="style3colormid.png" id="18" name="Google Shape;18;p3"/>
          <p:cNvPicPr preferRelativeResize="0"/>
          <p:nvPr/>
        </p:nvPicPr>
        <p:blipFill>
          <a:blip r:embed="rId2">
            <a:alphaModFix/>
          </a:blip>
          <a:stretch>
            <a:fillRect/>
          </a:stretch>
        </p:blipFill>
        <p:spPr>
          <a:xfrm>
            <a:off x="76200" y="4150625"/>
            <a:ext cx="4828025" cy="965600"/>
          </a:xfrm>
          <a:prstGeom prst="rect">
            <a:avLst/>
          </a:prstGeom>
          <a:noFill/>
          <a:ln>
            <a:noFill/>
          </a:ln>
        </p:spPr>
      </p:pic>
      <p:sp>
        <p:nvSpPr>
          <p:cNvPr id="19" name="Google Shape;19;p3"/>
          <p:cNvSpPr txBox="1"/>
          <p:nvPr>
            <p:ph idx="2" type="title"/>
          </p:nvPr>
        </p:nvSpPr>
        <p:spPr>
          <a:xfrm>
            <a:off x="311700" y="1841000"/>
            <a:ext cx="8520600" cy="813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atin typeface="Proxima Nova"/>
                <a:ea typeface="Proxima Nova"/>
                <a:cs typeface="Proxima Nova"/>
                <a:sym typeface="Proxima Nova"/>
              </a:defRPr>
            </a:lvl1pPr>
            <a:lvl2pPr lvl="1" rtl="0">
              <a:spcBef>
                <a:spcPts val="0"/>
              </a:spcBef>
              <a:spcAft>
                <a:spcPts val="0"/>
              </a:spcAft>
              <a:buNone/>
              <a:defRPr sz="2400">
                <a:latin typeface="Proxima Nova"/>
                <a:ea typeface="Proxima Nova"/>
                <a:cs typeface="Proxima Nova"/>
                <a:sym typeface="Proxima Nova"/>
              </a:defRPr>
            </a:lvl2pPr>
            <a:lvl3pPr lvl="2" rtl="0">
              <a:spcBef>
                <a:spcPts val="0"/>
              </a:spcBef>
              <a:spcAft>
                <a:spcPts val="0"/>
              </a:spcAft>
              <a:buNone/>
              <a:defRPr sz="2400">
                <a:latin typeface="Proxima Nova"/>
                <a:ea typeface="Proxima Nova"/>
                <a:cs typeface="Proxima Nova"/>
                <a:sym typeface="Proxima Nova"/>
              </a:defRPr>
            </a:lvl3pPr>
            <a:lvl4pPr lvl="3" rtl="0">
              <a:spcBef>
                <a:spcPts val="0"/>
              </a:spcBef>
              <a:spcAft>
                <a:spcPts val="0"/>
              </a:spcAft>
              <a:buNone/>
              <a:defRPr sz="2400">
                <a:latin typeface="Proxima Nova"/>
                <a:ea typeface="Proxima Nova"/>
                <a:cs typeface="Proxima Nova"/>
                <a:sym typeface="Proxima Nova"/>
              </a:defRPr>
            </a:lvl4pPr>
            <a:lvl5pPr lvl="4" rtl="0">
              <a:spcBef>
                <a:spcPts val="0"/>
              </a:spcBef>
              <a:spcAft>
                <a:spcPts val="0"/>
              </a:spcAft>
              <a:buNone/>
              <a:defRPr sz="2400">
                <a:latin typeface="Proxima Nova"/>
                <a:ea typeface="Proxima Nova"/>
                <a:cs typeface="Proxima Nova"/>
                <a:sym typeface="Proxima Nova"/>
              </a:defRPr>
            </a:lvl5pPr>
            <a:lvl6pPr lvl="5" rtl="0">
              <a:spcBef>
                <a:spcPts val="0"/>
              </a:spcBef>
              <a:spcAft>
                <a:spcPts val="0"/>
              </a:spcAft>
              <a:buNone/>
              <a:defRPr sz="2400">
                <a:latin typeface="Proxima Nova"/>
                <a:ea typeface="Proxima Nova"/>
                <a:cs typeface="Proxima Nova"/>
                <a:sym typeface="Proxima Nova"/>
              </a:defRPr>
            </a:lvl6pPr>
            <a:lvl7pPr lvl="6" rtl="0">
              <a:spcBef>
                <a:spcPts val="0"/>
              </a:spcBef>
              <a:spcAft>
                <a:spcPts val="0"/>
              </a:spcAft>
              <a:buNone/>
              <a:defRPr sz="2400">
                <a:latin typeface="Proxima Nova"/>
                <a:ea typeface="Proxima Nova"/>
                <a:cs typeface="Proxima Nova"/>
                <a:sym typeface="Proxima Nova"/>
              </a:defRPr>
            </a:lvl7pPr>
            <a:lvl8pPr lvl="7" rtl="0">
              <a:spcBef>
                <a:spcPts val="0"/>
              </a:spcBef>
              <a:spcAft>
                <a:spcPts val="0"/>
              </a:spcAft>
              <a:buNone/>
              <a:defRPr sz="2400">
                <a:latin typeface="Proxima Nova"/>
                <a:ea typeface="Proxima Nova"/>
                <a:cs typeface="Proxima Nova"/>
                <a:sym typeface="Proxima Nova"/>
              </a:defRPr>
            </a:lvl8pPr>
            <a:lvl9pPr lvl="8" rtl="0">
              <a:spcBef>
                <a:spcPts val="0"/>
              </a:spcBef>
              <a:spcAft>
                <a:spcPts val="0"/>
              </a:spcAft>
              <a:buNone/>
              <a:defRPr sz="2400">
                <a:latin typeface="Proxima Nova"/>
                <a:ea typeface="Proxima Nova"/>
                <a:cs typeface="Proxima Nova"/>
                <a:sym typeface="Proxima Nova"/>
              </a:defRPr>
            </a:lvl9pPr>
          </a:lstStyle>
          <a:p/>
        </p:txBody>
      </p:sp>
      <p:cxnSp>
        <p:nvCxnSpPr>
          <p:cNvPr id="20" name="Google Shape;20;p3"/>
          <p:cNvCxnSpPr/>
          <p:nvPr/>
        </p:nvCxnSpPr>
        <p:spPr>
          <a:xfrm>
            <a:off x="380400" y="1799550"/>
            <a:ext cx="7929600" cy="43800"/>
          </a:xfrm>
          <a:prstGeom prst="straightConnector1">
            <a:avLst/>
          </a:prstGeom>
          <a:noFill/>
          <a:ln cap="flat" cmpd="sng" w="9525">
            <a:solidFill>
              <a:srgbClr val="3EADA7"/>
            </a:solidFill>
            <a:prstDash val="solid"/>
            <a:round/>
            <a:headEnd len="med" w="med" type="none"/>
            <a:tailEnd len="med" w="med" type="none"/>
          </a:ln>
        </p:spPr>
      </p:cxnSp>
      <p:pic>
        <p:nvPicPr>
          <p:cNvPr descr="strips_color.png" id="21" name="Google Shape;21;p3"/>
          <p:cNvPicPr preferRelativeResize="0"/>
          <p:nvPr/>
        </p:nvPicPr>
        <p:blipFill>
          <a:blip r:embed="rId3">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18" name="Shape 118"/>
        <p:cNvGrpSpPr/>
        <p:nvPr/>
      </p:nvGrpSpPr>
      <p:grpSpPr>
        <a:xfrm>
          <a:off x="0" y="0"/>
          <a:ext cx="0" cy="0"/>
          <a:chOff x="0" y="0"/>
          <a:chExt cx="0" cy="0"/>
        </a:xfrm>
      </p:grpSpPr>
      <p:sp>
        <p:nvSpPr>
          <p:cNvPr id="119" name="Google Shape;119;p22"/>
          <p:cNvSpPr txBox="1"/>
          <p:nvPr>
            <p:ph idx="1" type="body"/>
          </p:nvPr>
        </p:nvSpPr>
        <p:spPr>
          <a:xfrm>
            <a:off x="633845" y="1035886"/>
            <a:ext cx="38670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100000"/>
              </a:lnSpc>
              <a:spcBef>
                <a:spcPts val="200"/>
              </a:spcBef>
              <a:spcAft>
                <a:spcPts val="0"/>
              </a:spcAft>
              <a:buClr>
                <a:schemeClr val="dk1"/>
              </a:buClr>
              <a:buSzPts val="1200"/>
              <a:buNone/>
              <a:defRPr b="1" sz="1200"/>
            </a:lvl6pPr>
            <a:lvl7pPr indent="-228600" lvl="6" marL="3200400" rtl="0" algn="l">
              <a:lnSpc>
                <a:spcPct val="100000"/>
              </a:lnSpc>
              <a:spcBef>
                <a:spcPts val="200"/>
              </a:spcBef>
              <a:spcAft>
                <a:spcPts val="0"/>
              </a:spcAft>
              <a:buClr>
                <a:schemeClr val="dk1"/>
              </a:buClr>
              <a:buSzPts val="1200"/>
              <a:buNone/>
              <a:defRPr b="1" sz="1200"/>
            </a:lvl7pPr>
            <a:lvl8pPr indent="-228600" lvl="7" marL="3657600" rtl="0" algn="l">
              <a:lnSpc>
                <a:spcPct val="100000"/>
              </a:lnSpc>
              <a:spcBef>
                <a:spcPts val="200"/>
              </a:spcBef>
              <a:spcAft>
                <a:spcPts val="0"/>
              </a:spcAft>
              <a:buClr>
                <a:schemeClr val="dk1"/>
              </a:buClr>
              <a:buSzPts val="1200"/>
              <a:buNone/>
              <a:defRPr b="1" sz="1200"/>
            </a:lvl8pPr>
            <a:lvl9pPr indent="-228600" lvl="8" marL="4114800" rtl="0" algn="l">
              <a:lnSpc>
                <a:spcPct val="100000"/>
              </a:lnSpc>
              <a:spcBef>
                <a:spcPts val="200"/>
              </a:spcBef>
              <a:spcAft>
                <a:spcPts val="0"/>
              </a:spcAft>
              <a:buClr>
                <a:schemeClr val="dk1"/>
              </a:buClr>
              <a:buSzPts val="1200"/>
              <a:buNone/>
              <a:defRPr b="1" sz="1200"/>
            </a:lvl9pPr>
          </a:lstStyle>
          <a:p/>
        </p:txBody>
      </p:sp>
      <p:sp>
        <p:nvSpPr>
          <p:cNvPr id="120" name="Google Shape;120;p22"/>
          <p:cNvSpPr txBox="1"/>
          <p:nvPr>
            <p:ph idx="2" type="body"/>
          </p:nvPr>
        </p:nvSpPr>
        <p:spPr>
          <a:xfrm>
            <a:off x="633845" y="1655160"/>
            <a:ext cx="3867000" cy="2985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21" name="Google Shape;121;p22"/>
          <p:cNvSpPr txBox="1"/>
          <p:nvPr>
            <p:ph idx="3" type="body"/>
          </p:nvPr>
        </p:nvSpPr>
        <p:spPr>
          <a:xfrm>
            <a:off x="4629150" y="1035887"/>
            <a:ext cx="38862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100000"/>
              </a:lnSpc>
              <a:spcBef>
                <a:spcPts val="200"/>
              </a:spcBef>
              <a:spcAft>
                <a:spcPts val="0"/>
              </a:spcAft>
              <a:buClr>
                <a:schemeClr val="dk1"/>
              </a:buClr>
              <a:buSzPts val="1200"/>
              <a:buNone/>
              <a:defRPr b="1" sz="1200"/>
            </a:lvl6pPr>
            <a:lvl7pPr indent="-228600" lvl="6" marL="3200400" rtl="0" algn="l">
              <a:lnSpc>
                <a:spcPct val="100000"/>
              </a:lnSpc>
              <a:spcBef>
                <a:spcPts val="200"/>
              </a:spcBef>
              <a:spcAft>
                <a:spcPts val="0"/>
              </a:spcAft>
              <a:buClr>
                <a:schemeClr val="dk1"/>
              </a:buClr>
              <a:buSzPts val="1200"/>
              <a:buNone/>
              <a:defRPr b="1" sz="1200"/>
            </a:lvl7pPr>
            <a:lvl8pPr indent="-228600" lvl="7" marL="3657600" rtl="0" algn="l">
              <a:lnSpc>
                <a:spcPct val="100000"/>
              </a:lnSpc>
              <a:spcBef>
                <a:spcPts val="200"/>
              </a:spcBef>
              <a:spcAft>
                <a:spcPts val="0"/>
              </a:spcAft>
              <a:buClr>
                <a:schemeClr val="dk1"/>
              </a:buClr>
              <a:buSzPts val="1200"/>
              <a:buNone/>
              <a:defRPr b="1" sz="1200"/>
            </a:lvl8pPr>
            <a:lvl9pPr indent="-228600" lvl="8" marL="4114800" rtl="0" algn="l">
              <a:lnSpc>
                <a:spcPct val="100000"/>
              </a:lnSpc>
              <a:spcBef>
                <a:spcPts val="200"/>
              </a:spcBef>
              <a:spcAft>
                <a:spcPts val="0"/>
              </a:spcAft>
              <a:buClr>
                <a:schemeClr val="dk1"/>
              </a:buClr>
              <a:buSzPts val="1200"/>
              <a:buNone/>
              <a:defRPr b="1" sz="1200"/>
            </a:lvl9pPr>
          </a:lstStyle>
          <a:p/>
        </p:txBody>
      </p:sp>
      <p:sp>
        <p:nvSpPr>
          <p:cNvPr id="122" name="Google Shape;122;p22"/>
          <p:cNvSpPr txBox="1"/>
          <p:nvPr>
            <p:ph idx="4" type="body"/>
          </p:nvPr>
        </p:nvSpPr>
        <p:spPr>
          <a:xfrm>
            <a:off x="4629150" y="1655160"/>
            <a:ext cx="3886200" cy="2985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23" name="Google Shape;123;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4" name="Google Shape;124;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5" name="Google Shape;125;p2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2"/>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27" name="Google Shape;127;p22"/>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28" name="Google Shape;128;p22"/>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9" name="Shape 129"/>
        <p:cNvGrpSpPr/>
        <p:nvPr/>
      </p:nvGrpSpPr>
      <p:grpSpPr>
        <a:xfrm>
          <a:off x="0" y="0"/>
          <a:ext cx="0" cy="0"/>
          <a:chOff x="0" y="0"/>
          <a:chExt cx="0" cy="0"/>
        </a:xfrm>
      </p:grpSpPr>
      <p:sp>
        <p:nvSpPr>
          <p:cNvPr id="130" name="Google Shape;130;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1" name="Google Shape;131;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2" name="Google Shape;132;p2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34" name="Google Shape;134;p2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35" name="Google Shape;135;p23"/>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6" name="Shape 136"/>
        <p:cNvGrpSpPr/>
        <p:nvPr/>
      </p:nvGrpSpPr>
      <p:grpSpPr>
        <a:xfrm>
          <a:off x="0" y="0"/>
          <a:ext cx="0" cy="0"/>
          <a:chOff x="0" y="0"/>
          <a:chExt cx="0" cy="0"/>
        </a:xfrm>
      </p:grpSpPr>
      <p:sp>
        <p:nvSpPr>
          <p:cNvPr id="137" name="Google Shape;137;p24"/>
          <p:cNvSpPr txBox="1"/>
          <p:nvPr>
            <p:ph type="title"/>
          </p:nvPr>
        </p:nvSpPr>
        <p:spPr>
          <a:xfrm>
            <a:off x="630936" y="342900"/>
            <a:ext cx="29490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8" name="Google Shape;138;p24"/>
          <p:cNvSpPr txBox="1"/>
          <p:nvPr>
            <p:ph idx="1" type="body"/>
          </p:nvPr>
        </p:nvSpPr>
        <p:spPr>
          <a:xfrm>
            <a:off x="3886200" y="742950"/>
            <a:ext cx="4629000" cy="36576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100000"/>
              </a:lnSpc>
              <a:spcBef>
                <a:spcPts val="300"/>
              </a:spcBef>
              <a:spcAft>
                <a:spcPts val="0"/>
              </a:spcAft>
              <a:buClr>
                <a:schemeClr val="dk1"/>
              </a:buClr>
              <a:buSzPts val="1500"/>
              <a:buChar char="⚫"/>
              <a:defRPr sz="1500"/>
            </a:lvl6pPr>
            <a:lvl7pPr indent="-323850" lvl="6" marL="3200400" rtl="0" algn="l">
              <a:lnSpc>
                <a:spcPct val="100000"/>
              </a:lnSpc>
              <a:spcBef>
                <a:spcPts val="300"/>
              </a:spcBef>
              <a:spcAft>
                <a:spcPts val="0"/>
              </a:spcAft>
              <a:buClr>
                <a:schemeClr val="dk1"/>
              </a:buClr>
              <a:buSzPts val="1500"/>
              <a:buChar char="⚫"/>
              <a:defRPr sz="1500"/>
            </a:lvl7pPr>
            <a:lvl8pPr indent="-323850" lvl="7" marL="3657600" rtl="0" algn="l">
              <a:lnSpc>
                <a:spcPct val="100000"/>
              </a:lnSpc>
              <a:spcBef>
                <a:spcPts val="300"/>
              </a:spcBef>
              <a:spcAft>
                <a:spcPts val="0"/>
              </a:spcAft>
              <a:buClr>
                <a:schemeClr val="dk1"/>
              </a:buClr>
              <a:buSzPts val="1500"/>
              <a:buChar char="⚫"/>
              <a:defRPr sz="1500"/>
            </a:lvl8pPr>
            <a:lvl9pPr indent="-323850" lvl="8" marL="4114800" rtl="0" algn="l">
              <a:lnSpc>
                <a:spcPct val="100000"/>
              </a:lnSpc>
              <a:spcBef>
                <a:spcPts val="300"/>
              </a:spcBef>
              <a:spcAft>
                <a:spcPts val="0"/>
              </a:spcAft>
              <a:buClr>
                <a:schemeClr val="dk1"/>
              </a:buClr>
              <a:buSzPts val="1500"/>
              <a:buChar char="⚫"/>
              <a:defRPr sz="1500"/>
            </a:lvl9pPr>
          </a:lstStyle>
          <a:p/>
        </p:txBody>
      </p:sp>
      <p:sp>
        <p:nvSpPr>
          <p:cNvPr id="139" name="Google Shape;139;p24"/>
          <p:cNvSpPr txBox="1"/>
          <p:nvPr>
            <p:ph idx="2" type="body"/>
          </p:nvPr>
        </p:nvSpPr>
        <p:spPr>
          <a:xfrm>
            <a:off x="630936" y="1543049"/>
            <a:ext cx="2949000" cy="2857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lnSpc>
                <a:spcPct val="100000"/>
              </a:lnSpc>
              <a:spcBef>
                <a:spcPts val="100"/>
              </a:spcBef>
              <a:spcAft>
                <a:spcPts val="0"/>
              </a:spcAft>
              <a:buClr>
                <a:schemeClr val="dk1"/>
              </a:buClr>
              <a:buSzPts val="700"/>
              <a:buNone/>
              <a:defRPr sz="700"/>
            </a:lvl6pPr>
            <a:lvl7pPr indent="-228600" lvl="6" marL="3200400" rtl="0" algn="l">
              <a:lnSpc>
                <a:spcPct val="100000"/>
              </a:lnSpc>
              <a:spcBef>
                <a:spcPts val="100"/>
              </a:spcBef>
              <a:spcAft>
                <a:spcPts val="0"/>
              </a:spcAft>
              <a:buClr>
                <a:schemeClr val="dk1"/>
              </a:buClr>
              <a:buSzPts val="700"/>
              <a:buNone/>
              <a:defRPr sz="700"/>
            </a:lvl7pPr>
            <a:lvl8pPr indent="-228600" lvl="7" marL="3657600" rtl="0" algn="l">
              <a:lnSpc>
                <a:spcPct val="100000"/>
              </a:lnSpc>
              <a:spcBef>
                <a:spcPts val="100"/>
              </a:spcBef>
              <a:spcAft>
                <a:spcPts val="0"/>
              </a:spcAft>
              <a:buClr>
                <a:schemeClr val="dk1"/>
              </a:buClr>
              <a:buSzPts val="700"/>
              <a:buNone/>
              <a:defRPr sz="700"/>
            </a:lvl8pPr>
            <a:lvl9pPr indent="-228600" lvl="8" marL="4114800" rtl="0" algn="l">
              <a:lnSpc>
                <a:spcPct val="100000"/>
              </a:lnSpc>
              <a:spcBef>
                <a:spcPts val="100"/>
              </a:spcBef>
              <a:spcAft>
                <a:spcPts val="0"/>
              </a:spcAft>
              <a:buClr>
                <a:schemeClr val="dk1"/>
              </a:buClr>
              <a:buSzPts val="700"/>
              <a:buNone/>
              <a:defRPr sz="700"/>
            </a:lvl9pPr>
          </a:lstStyle>
          <a:p/>
        </p:txBody>
      </p:sp>
      <p:sp>
        <p:nvSpPr>
          <p:cNvPr id="140" name="Google Shape;140;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1" name="Google Shape;141;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2" name="Google Shape;142;p24"/>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24"/>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pic>
        <p:nvPicPr>
          <p:cNvPr id="144" name="Google Shape;144;p24"/>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5" name="Shape 145"/>
        <p:cNvGrpSpPr/>
        <p:nvPr/>
      </p:nvGrpSpPr>
      <p:grpSpPr>
        <a:xfrm>
          <a:off x="0" y="0"/>
          <a:ext cx="0" cy="0"/>
          <a:chOff x="0" y="0"/>
          <a:chExt cx="0" cy="0"/>
        </a:xfrm>
      </p:grpSpPr>
      <p:sp>
        <p:nvSpPr>
          <p:cNvPr id="146" name="Google Shape;146;p25"/>
          <p:cNvSpPr txBox="1"/>
          <p:nvPr>
            <p:ph type="title"/>
          </p:nvPr>
        </p:nvSpPr>
        <p:spPr>
          <a:xfrm>
            <a:off x="630936" y="342900"/>
            <a:ext cx="2949000" cy="12000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7" name="Google Shape;147;p25"/>
          <p:cNvSpPr/>
          <p:nvPr>
            <p:ph idx="2" type="pic"/>
          </p:nvPr>
        </p:nvSpPr>
        <p:spPr>
          <a:xfrm>
            <a:off x="3886200" y="742950"/>
            <a:ext cx="4629000" cy="365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Noto Sans Symbols"/>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Noto Sans Symbols"/>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5pPr>
            <a:lvl6pPr lvl="5" marR="0" rtl="0" algn="l">
              <a:lnSpc>
                <a:spcPct val="100000"/>
              </a:lnSpc>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6pPr>
            <a:lvl7pPr lvl="6" marR="0" rtl="0" algn="l">
              <a:lnSpc>
                <a:spcPct val="100000"/>
              </a:lnSpc>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7pPr>
            <a:lvl8pPr lvl="7" marR="0" rtl="0" algn="l">
              <a:lnSpc>
                <a:spcPct val="100000"/>
              </a:lnSpc>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8pPr>
            <a:lvl9pPr lvl="8" marR="0" rtl="0" algn="l">
              <a:lnSpc>
                <a:spcPct val="100000"/>
              </a:lnSpc>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9pPr>
          </a:lstStyle>
          <a:p/>
        </p:txBody>
      </p:sp>
      <p:sp>
        <p:nvSpPr>
          <p:cNvPr id="148" name="Google Shape;148;p25"/>
          <p:cNvSpPr txBox="1"/>
          <p:nvPr>
            <p:ph idx="1" type="body"/>
          </p:nvPr>
        </p:nvSpPr>
        <p:spPr>
          <a:xfrm>
            <a:off x="630936" y="1543050"/>
            <a:ext cx="2949000" cy="2857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lnSpc>
                <a:spcPct val="100000"/>
              </a:lnSpc>
              <a:spcBef>
                <a:spcPts val="100"/>
              </a:spcBef>
              <a:spcAft>
                <a:spcPts val="0"/>
              </a:spcAft>
              <a:buClr>
                <a:schemeClr val="dk1"/>
              </a:buClr>
              <a:buSzPts val="700"/>
              <a:buNone/>
              <a:defRPr sz="700"/>
            </a:lvl6pPr>
            <a:lvl7pPr indent="-228600" lvl="6" marL="3200400" rtl="0" algn="l">
              <a:lnSpc>
                <a:spcPct val="100000"/>
              </a:lnSpc>
              <a:spcBef>
                <a:spcPts val="100"/>
              </a:spcBef>
              <a:spcAft>
                <a:spcPts val="0"/>
              </a:spcAft>
              <a:buClr>
                <a:schemeClr val="dk1"/>
              </a:buClr>
              <a:buSzPts val="700"/>
              <a:buNone/>
              <a:defRPr sz="700"/>
            </a:lvl7pPr>
            <a:lvl8pPr indent="-228600" lvl="7" marL="3657600" rtl="0" algn="l">
              <a:lnSpc>
                <a:spcPct val="100000"/>
              </a:lnSpc>
              <a:spcBef>
                <a:spcPts val="100"/>
              </a:spcBef>
              <a:spcAft>
                <a:spcPts val="0"/>
              </a:spcAft>
              <a:buClr>
                <a:schemeClr val="dk1"/>
              </a:buClr>
              <a:buSzPts val="700"/>
              <a:buNone/>
              <a:defRPr sz="700"/>
            </a:lvl8pPr>
            <a:lvl9pPr indent="-228600" lvl="8" marL="4114800" rtl="0" algn="l">
              <a:lnSpc>
                <a:spcPct val="100000"/>
              </a:lnSpc>
              <a:spcBef>
                <a:spcPts val="100"/>
              </a:spcBef>
              <a:spcAft>
                <a:spcPts val="0"/>
              </a:spcAft>
              <a:buClr>
                <a:schemeClr val="dk1"/>
              </a:buClr>
              <a:buSzPts val="700"/>
              <a:buNone/>
              <a:defRPr sz="700"/>
            </a:lvl9pPr>
          </a:lstStyle>
          <a:p/>
        </p:txBody>
      </p:sp>
      <p:sp>
        <p:nvSpPr>
          <p:cNvPr id="149" name="Google Shape;149;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0" name="Google Shape;150;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1" name="Google Shape;151;p2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52" name="Google Shape;152;p25"/>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pic>
        <p:nvPicPr>
          <p:cNvPr id="153" name="Google Shape;153;p25"/>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54" name="Shape 154"/>
        <p:cNvGrpSpPr/>
        <p:nvPr/>
      </p:nvGrpSpPr>
      <p:grpSpPr>
        <a:xfrm>
          <a:off x="0" y="0"/>
          <a:ext cx="0" cy="0"/>
          <a:chOff x="0" y="0"/>
          <a:chExt cx="0" cy="0"/>
        </a:xfrm>
      </p:grpSpPr>
      <p:sp>
        <p:nvSpPr>
          <p:cNvPr id="155" name="Google Shape;155;p26"/>
          <p:cNvSpPr txBox="1"/>
          <p:nvPr>
            <p:ph idx="1" type="body"/>
          </p:nvPr>
        </p:nvSpPr>
        <p:spPr>
          <a:xfrm rot="5400000">
            <a:off x="2777646" y="-1107913"/>
            <a:ext cx="35991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56" name="Google Shape;156;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7" name="Google Shape;157;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8" name="Google Shape;158;p26"/>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6"/>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60" name="Google Shape;160;p26"/>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61" name="Google Shape;161;p26"/>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2" name="Shape 162"/>
        <p:cNvGrpSpPr/>
        <p:nvPr/>
      </p:nvGrpSpPr>
      <p:grpSpPr>
        <a:xfrm>
          <a:off x="0" y="0"/>
          <a:ext cx="0" cy="0"/>
          <a:chOff x="0" y="0"/>
          <a:chExt cx="0" cy="0"/>
        </a:xfrm>
      </p:grpSpPr>
      <p:sp>
        <p:nvSpPr>
          <p:cNvPr id="163" name="Google Shape;163;p27"/>
          <p:cNvSpPr txBox="1"/>
          <p:nvPr>
            <p:ph type="title"/>
          </p:nvPr>
        </p:nvSpPr>
        <p:spPr>
          <a:xfrm rot="5400000">
            <a:off x="5350050" y="1463972"/>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4" name="Google Shape;164;p27"/>
          <p:cNvSpPr txBox="1"/>
          <p:nvPr>
            <p:ph idx="1" type="body"/>
          </p:nvPr>
        </p:nvSpPr>
        <p:spPr>
          <a:xfrm rot="5400000">
            <a:off x="1349475" y="-450628"/>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65" name="Google Shape;165;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6" name="Google Shape;166;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7" name="Google Shape;167;p27"/>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68" name="Google Shape;168;p27"/>
          <p:cNvCxnSpPr/>
          <p:nvPr/>
        </p:nvCxnSpPr>
        <p:spPr>
          <a:xfrm>
            <a:off x="6543675" y="277589"/>
            <a:ext cx="0" cy="4354800"/>
          </a:xfrm>
          <a:prstGeom prst="straightConnector1">
            <a:avLst/>
          </a:prstGeom>
          <a:noFill/>
          <a:ln cap="flat" cmpd="sng" w="9525">
            <a:solidFill>
              <a:srgbClr val="3DACA7"/>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69" name="Shape 169"/>
        <p:cNvGrpSpPr/>
        <p:nvPr/>
      </p:nvGrpSpPr>
      <p:grpSpPr>
        <a:xfrm>
          <a:off x="0" y="0"/>
          <a:ext cx="0" cy="0"/>
          <a:chOff x="0" y="0"/>
          <a:chExt cx="0" cy="0"/>
        </a:xfrm>
      </p:grpSpPr>
      <p:sp>
        <p:nvSpPr>
          <p:cNvPr id="170" name="Google Shape;170;p28"/>
          <p:cNvSpPr txBox="1"/>
          <p:nvPr>
            <p:ph idx="1" type="body"/>
          </p:nvPr>
        </p:nvSpPr>
        <p:spPr>
          <a:xfrm>
            <a:off x="685799" y="1035886"/>
            <a:ext cx="3834300" cy="3599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71" name="Google Shape;171;p28"/>
          <p:cNvSpPr txBox="1"/>
          <p:nvPr>
            <p:ph idx="2" type="body"/>
          </p:nvPr>
        </p:nvSpPr>
        <p:spPr>
          <a:xfrm>
            <a:off x="4683577" y="1035886"/>
            <a:ext cx="3828900" cy="35991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72" name="Google Shape;172;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3" name="Google Shape;173;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4" name="Google Shape;174;p28"/>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8"/>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76" name="Google Shape;176;p28"/>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77" name="Google Shape;177;p28"/>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178" name="Shape 178"/>
        <p:cNvGrpSpPr/>
        <p:nvPr/>
      </p:nvGrpSpPr>
      <p:grpSpPr>
        <a:xfrm>
          <a:off x="0" y="0"/>
          <a:ext cx="0" cy="0"/>
          <a:chOff x="0" y="0"/>
          <a:chExt cx="0" cy="0"/>
        </a:xfrm>
      </p:grpSpPr>
      <p:sp>
        <p:nvSpPr>
          <p:cNvPr id="179" name="Google Shape;179;p29"/>
          <p:cNvSpPr txBox="1"/>
          <p:nvPr>
            <p:ph idx="1" type="body"/>
          </p:nvPr>
        </p:nvSpPr>
        <p:spPr>
          <a:xfrm>
            <a:off x="685799" y="946718"/>
            <a:ext cx="38151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100000"/>
              </a:lnSpc>
              <a:spcBef>
                <a:spcPts val="200"/>
              </a:spcBef>
              <a:spcAft>
                <a:spcPts val="0"/>
              </a:spcAft>
              <a:buClr>
                <a:schemeClr val="dk1"/>
              </a:buClr>
              <a:buSzPts val="1200"/>
              <a:buNone/>
              <a:defRPr b="1" sz="1200"/>
            </a:lvl6pPr>
            <a:lvl7pPr indent="-228600" lvl="6" marL="3200400" rtl="0" algn="l">
              <a:lnSpc>
                <a:spcPct val="100000"/>
              </a:lnSpc>
              <a:spcBef>
                <a:spcPts val="200"/>
              </a:spcBef>
              <a:spcAft>
                <a:spcPts val="0"/>
              </a:spcAft>
              <a:buClr>
                <a:schemeClr val="dk1"/>
              </a:buClr>
              <a:buSzPts val="1200"/>
              <a:buNone/>
              <a:defRPr b="1" sz="1200"/>
            </a:lvl7pPr>
            <a:lvl8pPr indent="-228600" lvl="7" marL="3657600" rtl="0" algn="l">
              <a:lnSpc>
                <a:spcPct val="100000"/>
              </a:lnSpc>
              <a:spcBef>
                <a:spcPts val="200"/>
              </a:spcBef>
              <a:spcAft>
                <a:spcPts val="0"/>
              </a:spcAft>
              <a:buClr>
                <a:schemeClr val="dk1"/>
              </a:buClr>
              <a:buSzPts val="1200"/>
              <a:buNone/>
              <a:defRPr b="1" sz="1200"/>
            </a:lvl8pPr>
            <a:lvl9pPr indent="-228600" lvl="8" marL="4114800" rtl="0" algn="l">
              <a:lnSpc>
                <a:spcPct val="100000"/>
              </a:lnSpc>
              <a:spcBef>
                <a:spcPts val="200"/>
              </a:spcBef>
              <a:spcAft>
                <a:spcPts val="0"/>
              </a:spcAft>
              <a:buClr>
                <a:schemeClr val="dk1"/>
              </a:buClr>
              <a:buSzPts val="1200"/>
              <a:buNone/>
              <a:defRPr b="1" sz="1200"/>
            </a:lvl9pPr>
          </a:lstStyle>
          <a:p/>
        </p:txBody>
      </p:sp>
      <p:sp>
        <p:nvSpPr>
          <p:cNvPr id="180" name="Google Shape;180;p29"/>
          <p:cNvSpPr txBox="1"/>
          <p:nvPr>
            <p:ph idx="2" type="body"/>
          </p:nvPr>
        </p:nvSpPr>
        <p:spPr>
          <a:xfrm>
            <a:off x="685799" y="1616168"/>
            <a:ext cx="3815100" cy="3024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81" name="Google Shape;181;p29"/>
          <p:cNvSpPr txBox="1"/>
          <p:nvPr>
            <p:ph idx="3" type="body"/>
          </p:nvPr>
        </p:nvSpPr>
        <p:spPr>
          <a:xfrm>
            <a:off x="4672693" y="946716"/>
            <a:ext cx="3828900" cy="6192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100000"/>
              </a:lnSpc>
              <a:spcBef>
                <a:spcPts val="200"/>
              </a:spcBef>
              <a:spcAft>
                <a:spcPts val="0"/>
              </a:spcAft>
              <a:buClr>
                <a:schemeClr val="dk1"/>
              </a:buClr>
              <a:buSzPts val="1200"/>
              <a:buNone/>
              <a:defRPr b="1" sz="1200"/>
            </a:lvl6pPr>
            <a:lvl7pPr indent="-228600" lvl="6" marL="3200400" rtl="0" algn="l">
              <a:lnSpc>
                <a:spcPct val="100000"/>
              </a:lnSpc>
              <a:spcBef>
                <a:spcPts val="200"/>
              </a:spcBef>
              <a:spcAft>
                <a:spcPts val="0"/>
              </a:spcAft>
              <a:buClr>
                <a:schemeClr val="dk1"/>
              </a:buClr>
              <a:buSzPts val="1200"/>
              <a:buNone/>
              <a:defRPr b="1" sz="1200"/>
            </a:lvl7pPr>
            <a:lvl8pPr indent="-228600" lvl="7" marL="3657600" rtl="0" algn="l">
              <a:lnSpc>
                <a:spcPct val="100000"/>
              </a:lnSpc>
              <a:spcBef>
                <a:spcPts val="200"/>
              </a:spcBef>
              <a:spcAft>
                <a:spcPts val="0"/>
              </a:spcAft>
              <a:buClr>
                <a:schemeClr val="dk1"/>
              </a:buClr>
              <a:buSzPts val="1200"/>
              <a:buNone/>
              <a:defRPr b="1" sz="1200"/>
            </a:lvl8pPr>
            <a:lvl9pPr indent="-228600" lvl="8" marL="4114800" rtl="0" algn="l">
              <a:lnSpc>
                <a:spcPct val="100000"/>
              </a:lnSpc>
              <a:spcBef>
                <a:spcPts val="200"/>
              </a:spcBef>
              <a:spcAft>
                <a:spcPts val="0"/>
              </a:spcAft>
              <a:buClr>
                <a:schemeClr val="dk1"/>
              </a:buClr>
              <a:buSzPts val="1200"/>
              <a:buNone/>
              <a:defRPr b="1" sz="1200"/>
            </a:lvl9pPr>
          </a:lstStyle>
          <a:p/>
        </p:txBody>
      </p:sp>
      <p:sp>
        <p:nvSpPr>
          <p:cNvPr id="182" name="Google Shape;182;p29"/>
          <p:cNvSpPr txBox="1"/>
          <p:nvPr>
            <p:ph idx="4" type="body"/>
          </p:nvPr>
        </p:nvSpPr>
        <p:spPr>
          <a:xfrm>
            <a:off x="4672693" y="1616168"/>
            <a:ext cx="3828900" cy="30249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183" name="Google Shape;183;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4" name="Google Shape;184;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29"/>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9"/>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87" name="Google Shape;187;p29"/>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88" name="Google Shape;188;p29"/>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89" name="Shape 189"/>
        <p:cNvGrpSpPr/>
        <p:nvPr/>
      </p:nvGrpSpPr>
      <p:grpSpPr>
        <a:xfrm>
          <a:off x="0" y="0"/>
          <a:ext cx="0" cy="0"/>
          <a:chOff x="0" y="0"/>
          <a:chExt cx="0" cy="0"/>
        </a:xfrm>
      </p:grpSpPr>
      <p:sp>
        <p:nvSpPr>
          <p:cNvPr id="190" name="Google Shape;190;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1" name="Google Shape;191;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2" name="Google Shape;192;p30"/>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0"/>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94" name="Google Shape;194;p30"/>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195" name="Google Shape;195;p30"/>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spTree>
      <p:nvGrpSpPr>
        <p:cNvPr id="196" name="Shape 196"/>
        <p:cNvGrpSpPr/>
        <p:nvPr/>
      </p:nvGrpSpPr>
      <p:grpSpPr>
        <a:xfrm>
          <a:off x="0" y="0"/>
          <a:ext cx="0" cy="0"/>
          <a:chOff x="0" y="0"/>
          <a:chExt cx="0" cy="0"/>
        </a:xfrm>
      </p:grpSpPr>
      <p:sp>
        <p:nvSpPr>
          <p:cNvPr id="197" name="Google Shape;197;p31"/>
          <p:cNvSpPr txBox="1"/>
          <p:nvPr>
            <p:ph idx="1" type="body"/>
          </p:nvPr>
        </p:nvSpPr>
        <p:spPr>
          <a:xfrm>
            <a:off x="3886200" y="742950"/>
            <a:ext cx="4629000" cy="36576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100000"/>
              </a:lnSpc>
              <a:spcBef>
                <a:spcPts val="300"/>
              </a:spcBef>
              <a:spcAft>
                <a:spcPts val="0"/>
              </a:spcAft>
              <a:buClr>
                <a:schemeClr val="dk1"/>
              </a:buClr>
              <a:buSzPts val="1500"/>
              <a:buChar char="⚫"/>
              <a:defRPr sz="1500"/>
            </a:lvl6pPr>
            <a:lvl7pPr indent="-323850" lvl="6" marL="3200400" rtl="0" algn="l">
              <a:lnSpc>
                <a:spcPct val="100000"/>
              </a:lnSpc>
              <a:spcBef>
                <a:spcPts val="300"/>
              </a:spcBef>
              <a:spcAft>
                <a:spcPts val="0"/>
              </a:spcAft>
              <a:buClr>
                <a:schemeClr val="dk1"/>
              </a:buClr>
              <a:buSzPts val="1500"/>
              <a:buChar char="⚫"/>
              <a:defRPr sz="1500"/>
            </a:lvl7pPr>
            <a:lvl8pPr indent="-323850" lvl="7" marL="3657600" rtl="0" algn="l">
              <a:lnSpc>
                <a:spcPct val="100000"/>
              </a:lnSpc>
              <a:spcBef>
                <a:spcPts val="300"/>
              </a:spcBef>
              <a:spcAft>
                <a:spcPts val="0"/>
              </a:spcAft>
              <a:buClr>
                <a:schemeClr val="dk1"/>
              </a:buClr>
              <a:buSzPts val="1500"/>
              <a:buChar char="⚫"/>
              <a:defRPr sz="1500"/>
            </a:lvl8pPr>
            <a:lvl9pPr indent="-323850" lvl="8" marL="4114800" rtl="0" algn="l">
              <a:lnSpc>
                <a:spcPct val="100000"/>
              </a:lnSpc>
              <a:spcBef>
                <a:spcPts val="300"/>
              </a:spcBef>
              <a:spcAft>
                <a:spcPts val="0"/>
              </a:spcAft>
              <a:buClr>
                <a:schemeClr val="dk1"/>
              </a:buClr>
              <a:buSzPts val="1500"/>
              <a:buChar char="⚫"/>
              <a:defRPr sz="1500"/>
            </a:lvl9pPr>
          </a:lstStyle>
          <a:p/>
        </p:txBody>
      </p:sp>
      <p:sp>
        <p:nvSpPr>
          <p:cNvPr id="198" name="Google Shape;198;p31"/>
          <p:cNvSpPr txBox="1"/>
          <p:nvPr>
            <p:ph idx="2" type="body"/>
          </p:nvPr>
        </p:nvSpPr>
        <p:spPr>
          <a:xfrm>
            <a:off x="630936" y="1643745"/>
            <a:ext cx="2949000" cy="2756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lnSpc>
                <a:spcPct val="100000"/>
              </a:lnSpc>
              <a:spcBef>
                <a:spcPts val="100"/>
              </a:spcBef>
              <a:spcAft>
                <a:spcPts val="0"/>
              </a:spcAft>
              <a:buClr>
                <a:schemeClr val="dk1"/>
              </a:buClr>
              <a:buSzPts val="700"/>
              <a:buNone/>
              <a:defRPr sz="700"/>
            </a:lvl6pPr>
            <a:lvl7pPr indent="-228600" lvl="6" marL="3200400" rtl="0" algn="l">
              <a:lnSpc>
                <a:spcPct val="100000"/>
              </a:lnSpc>
              <a:spcBef>
                <a:spcPts val="100"/>
              </a:spcBef>
              <a:spcAft>
                <a:spcPts val="0"/>
              </a:spcAft>
              <a:buClr>
                <a:schemeClr val="dk1"/>
              </a:buClr>
              <a:buSzPts val="700"/>
              <a:buNone/>
              <a:defRPr sz="700"/>
            </a:lvl7pPr>
            <a:lvl8pPr indent="-228600" lvl="7" marL="3657600" rtl="0" algn="l">
              <a:lnSpc>
                <a:spcPct val="100000"/>
              </a:lnSpc>
              <a:spcBef>
                <a:spcPts val="100"/>
              </a:spcBef>
              <a:spcAft>
                <a:spcPts val="0"/>
              </a:spcAft>
              <a:buClr>
                <a:schemeClr val="dk1"/>
              </a:buClr>
              <a:buSzPts val="700"/>
              <a:buNone/>
              <a:defRPr sz="700"/>
            </a:lvl8pPr>
            <a:lvl9pPr indent="-228600" lvl="8" marL="4114800" rtl="0" algn="l">
              <a:lnSpc>
                <a:spcPct val="100000"/>
              </a:lnSpc>
              <a:spcBef>
                <a:spcPts val="100"/>
              </a:spcBef>
              <a:spcAft>
                <a:spcPts val="0"/>
              </a:spcAft>
              <a:buClr>
                <a:schemeClr val="dk1"/>
              </a:buClr>
              <a:buSzPts val="700"/>
              <a:buNone/>
              <a:defRPr sz="700"/>
            </a:lvl9pPr>
          </a:lstStyle>
          <a:p/>
        </p:txBody>
      </p:sp>
      <p:sp>
        <p:nvSpPr>
          <p:cNvPr id="199" name="Google Shape;199;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0" name="Google Shape;200;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1" name="Google Shape;201;p31"/>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31"/>
          <p:cNvSpPr txBox="1"/>
          <p:nvPr>
            <p:ph type="title"/>
          </p:nvPr>
        </p:nvSpPr>
        <p:spPr>
          <a:xfrm>
            <a:off x="630936" y="342900"/>
            <a:ext cx="2949000" cy="11157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203" name="Google Shape;203;p31"/>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pic>
        <p:nvPicPr>
          <p:cNvPr id="204" name="Google Shape;204;p31"/>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ph type="title"/>
          </p:nvPr>
        </p:nvSpPr>
        <p:spPr>
          <a:xfrm>
            <a:off x="311700" y="20362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Proxima Nova"/>
              <a:buNone/>
              <a:defRPr sz="3600">
                <a:latin typeface="Proxima Nova"/>
                <a:ea typeface="Proxima Nova"/>
                <a:cs typeface="Proxima Nova"/>
                <a:sym typeface="Proxima Nova"/>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205" name="Shape 205"/>
        <p:cNvGrpSpPr/>
        <p:nvPr/>
      </p:nvGrpSpPr>
      <p:grpSpPr>
        <a:xfrm>
          <a:off x="0" y="0"/>
          <a:ext cx="0" cy="0"/>
          <a:chOff x="0" y="0"/>
          <a:chExt cx="0" cy="0"/>
        </a:xfrm>
      </p:grpSpPr>
      <p:sp>
        <p:nvSpPr>
          <p:cNvPr id="206" name="Google Shape;206;p32"/>
          <p:cNvSpPr/>
          <p:nvPr>
            <p:ph idx="2" type="pic"/>
          </p:nvPr>
        </p:nvSpPr>
        <p:spPr>
          <a:xfrm>
            <a:off x="3886200" y="742950"/>
            <a:ext cx="4629000" cy="3657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Noto Sans Symbols"/>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Noto Sans Symbols"/>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5pPr>
            <a:lvl6pPr lvl="5" marR="0" rtl="0" algn="l">
              <a:lnSpc>
                <a:spcPct val="100000"/>
              </a:lnSpc>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6pPr>
            <a:lvl7pPr lvl="6" marR="0" rtl="0" algn="l">
              <a:lnSpc>
                <a:spcPct val="100000"/>
              </a:lnSpc>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7pPr>
            <a:lvl8pPr lvl="7" marR="0" rtl="0" algn="l">
              <a:lnSpc>
                <a:spcPct val="100000"/>
              </a:lnSpc>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8pPr>
            <a:lvl9pPr lvl="8" marR="0" rtl="0" algn="l">
              <a:lnSpc>
                <a:spcPct val="100000"/>
              </a:lnSpc>
              <a:spcBef>
                <a:spcPts val="300"/>
              </a:spcBef>
              <a:spcAft>
                <a:spcPts val="0"/>
              </a:spcAft>
              <a:buClr>
                <a:schemeClr val="dk1"/>
              </a:buClr>
              <a:buSzPts val="1500"/>
              <a:buFont typeface="Noto Sans Symbols"/>
              <a:buNone/>
              <a:defRPr b="0" i="0" sz="1500" u="none" cap="none" strike="noStrike">
                <a:solidFill>
                  <a:schemeClr val="dk1"/>
                </a:solidFill>
                <a:latin typeface="Calibri"/>
                <a:ea typeface="Calibri"/>
                <a:cs typeface="Calibri"/>
                <a:sym typeface="Calibri"/>
              </a:defRPr>
            </a:lvl9pPr>
          </a:lstStyle>
          <a:p/>
        </p:txBody>
      </p:sp>
      <p:sp>
        <p:nvSpPr>
          <p:cNvPr id="207" name="Google Shape;207;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8" name="Google Shape;208;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9" name="Google Shape;209;p32"/>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10" name="Google Shape;210;p32"/>
          <p:cNvSpPr txBox="1"/>
          <p:nvPr>
            <p:ph idx="1" type="body"/>
          </p:nvPr>
        </p:nvSpPr>
        <p:spPr>
          <a:xfrm>
            <a:off x="630936" y="1643745"/>
            <a:ext cx="2949000" cy="2756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900"/>
              <a:buNone/>
              <a:defRPr sz="900"/>
            </a:lvl2pPr>
            <a:lvl3pPr indent="-228600" lvl="2" marL="1371600" rtl="0" algn="l">
              <a:lnSpc>
                <a:spcPct val="90000"/>
              </a:lnSpc>
              <a:spcBef>
                <a:spcPts val="400"/>
              </a:spcBef>
              <a:spcAft>
                <a:spcPts val="0"/>
              </a:spcAft>
              <a:buClr>
                <a:schemeClr val="dk1"/>
              </a:buClr>
              <a:buSzPts val="800"/>
              <a:buNone/>
              <a:defRPr sz="800"/>
            </a:lvl3pPr>
            <a:lvl4pPr indent="-228600" lvl="3" marL="1828800" rtl="0" algn="l">
              <a:lnSpc>
                <a:spcPct val="90000"/>
              </a:lnSpc>
              <a:spcBef>
                <a:spcPts val="400"/>
              </a:spcBef>
              <a:spcAft>
                <a:spcPts val="0"/>
              </a:spcAft>
              <a:buClr>
                <a:schemeClr val="dk1"/>
              </a:buClr>
              <a:buSzPts val="700"/>
              <a:buNone/>
              <a:defRPr sz="700"/>
            </a:lvl4pPr>
            <a:lvl5pPr indent="-228600" lvl="4" marL="2286000" rtl="0" algn="l">
              <a:lnSpc>
                <a:spcPct val="90000"/>
              </a:lnSpc>
              <a:spcBef>
                <a:spcPts val="400"/>
              </a:spcBef>
              <a:spcAft>
                <a:spcPts val="0"/>
              </a:spcAft>
              <a:buClr>
                <a:schemeClr val="dk1"/>
              </a:buClr>
              <a:buSzPts val="700"/>
              <a:buNone/>
              <a:defRPr sz="700"/>
            </a:lvl5pPr>
            <a:lvl6pPr indent="-228600" lvl="5" marL="2743200" rtl="0" algn="l">
              <a:lnSpc>
                <a:spcPct val="100000"/>
              </a:lnSpc>
              <a:spcBef>
                <a:spcPts val="100"/>
              </a:spcBef>
              <a:spcAft>
                <a:spcPts val="0"/>
              </a:spcAft>
              <a:buClr>
                <a:schemeClr val="dk1"/>
              </a:buClr>
              <a:buSzPts val="700"/>
              <a:buNone/>
              <a:defRPr sz="700"/>
            </a:lvl6pPr>
            <a:lvl7pPr indent="-228600" lvl="6" marL="3200400" rtl="0" algn="l">
              <a:lnSpc>
                <a:spcPct val="100000"/>
              </a:lnSpc>
              <a:spcBef>
                <a:spcPts val="100"/>
              </a:spcBef>
              <a:spcAft>
                <a:spcPts val="0"/>
              </a:spcAft>
              <a:buClr>
                <a:schemeClr val="dk1"/>
              </a:buClr>
              <a:buSzPts val="700"/>
              <a:buNone/>
              <a:defRPr sz="700"/>
            </a:lvl7pPr>
            <a:lvl8pPr indent="-228600" lvl="7" marL="3657600" rtl="0" algn="l">
              <a:lnSpc>
                <a:spcPct val="100000"/>
              </a:lnSpc>
              <a:spcBef>
                <a:spcPts val="100"/>
              </a:spcBef>
              <a:spcAft>
                <a:spcPts val="0"/>
              </a:spcAft>
              <a:buClr>
                <a:schemeClr val="dk1"/>
              </a:buClr>
              <a:buSzPts val="700"/>
              <a:buNone/>
              <a:defRPr sz="700"/>
            </a:lvl8pPr>
            <a:lvl9pPr indent="-228600" lvl="8" marL="4114800" rtl="0" algn="l">
              <a:lnSpc>
                <a:spcPct val="100000"/>
              </a:lnSpc>
              <a:spcBef>
                <a:spcPts val="100"/>
              </a:spcBef>
              <a:spcAft>
                <a:spcPts val="0"/>
              </a:spcAft>
              <a:buClr>
                <a:schemeClr val="dk1"/>
              </a:buClr>
              <a:buSzPts val="700"/>
              <a:buNone/>
              <a:defRPr sz="700"/>
            </a:lvl9pPr>
          </a:lstStyle>
          <a:p/>
        </p:txBody>
      </p:sp>
      <p:sp>
        <p:nvSpPr>
          <p:cNvPr id="211" name="Google Shape;211;p32"/>
          <p:cNvSpPr txBox="1"/>
          <p:nvPr>
            <p:ph type="title"/>
          </p:nvPr>
        </p:nvSpPr>
        <p:spPr>
          <a:xfrm>
            <a:off x="630936" y="342900"/>
            <a:ext cx="2949000" cy="11157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3EADA7"/>
              </a:buClr>
              <a:buSzPts val="2400"/>
              <a:buFont typeface="Quattrocento Sans"/>
              <a:buNone/>
              <a:defRPr b="0" sz="2400">
                <a:solidFill>
                  <a:srgbClr val="3EADA7"/>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212" name="Google Shape;212;p32"/>
          <p:cNvCxnSpPr/>
          <p:nvPr/>
        </p:nvCxnSpPr>
        <p:spPr>
          <a:xfrm>
            <a:off x="645450" y="1545772"/>
            <a:ext cx="2949000" cy="0"/>
          </a:xfrm>
          <a:prstGeom prst="straightConnector1">
            <a:avLst/>
          </a:prstGeom>
          <a:noFill/>
          <a:ln cap="flat" cmpd="sng" w="9525">
            <a:solidFill>
              <a:srgbClr val="3DACA7"/>
            </a:solidFill>
            <a:prstDash val="solid"/>
            <a:round/>
            <a:headEnd len="sm" w="sm" type="none"/>
            <a:tailEnd len="sm" w="sm" type="none"/>
          </a:ln>
        </p:spPr>
      </p:cxnSp>
      <p:pic>
        <p:nvPicPr>
          <p:cNvPr id="213" name="Google Shape;213;p32"/>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214" name="Shape 214"/>
        <p:cNvGrpSpPr/>
        <p:nvPr/>
      </p:nvGrpSpPr>
      <p:grpSpPr>
        <a:xfrm>
          <a:off x="0" y="0"/>
          <a:ext cx="0" cy="0"/>
          <a:chOff x="0" y="0"/>
          <a:chExt cx="0" cy="0"/>
        </a:xfrm>
      </p:grpSpPr>
      <p:sp>
        <p:nvSpPr>
          <p:cNvPr id="215" name="Google Shape;215;p33"/>
          <p:cNvSpPr txBox="1"/>
          <p:nvPr>
            <p:ph idx="1" type="body"/>
          </p:nvPr>
        </p:nvSpPr>
        <p:spPr>
          <a:xfrm rot="5400000">
            <a:off x="2786946" y="-1122314"/>
            <a:ext cx="3575400" cy="7891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100000"/>
              </a:lnSpc>
              <a:spcBef>
                <a:spcPts val="300"/>
              </a:spcBef>
              <a:spcAft>
                <a:spcPts val="0"/>
              </a:spcAft>
              <a:buClr>
                <a:schemeClr val="dk1"/>
              </a:buClr>
              <a:buSzPts val="1400"/>
              <a:buChar char="⚫"/>
              <a:defRPr/>
            </a:lvl6pPr>
            <a:lvl7pPr indent="-317500" lvl="6" marL="3200400" rtl="0" algn="l">
              <a:lnSpc>
                <a:spcPct val="100000"/>
              </a:lnSpc>
              <a:spcBef>
                <a:spcPts val="300"/>
              </a:spcBef>
              <a:spcAft>
                <a:spcPts val="0"/>
              </a:spcAft>
              <a:buClr>
                <a:schemeClr val="dk1"/>
              </a:buClr>
              <a:buSzPts val="1400"/>
              <a:buChar char="⚫"/>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216" name="Google Shape;216;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7" name="Google Shape;217;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8" name="Google Shape;218;p33"/>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3"/>
          <p:cNvSpPr txBox="1"/>
          <p:nvPr>
            <p:ph type="title"/>
          </p:nvPr>
        </p:nvSpPr>
        <p:spPr>
          <a:xfrm>
            <a:off x="633845" y="274320"/>
            <a:ext cx="7084200" cy="61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3EADA7"/>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220" name="Google Shape;220;p33"/>
          <p:cNvCxnSpPr/>
          <p:nvPr/>
        </p:nvCxnSpPr>
        <p:spPr>
          <a:xfrm>
            <a:off x="633845" y="893949"/>
            <a:ext cx="7886700" cy="0"/>
          </a:xfrm>
          <a:prstGeom prst="straightConnector1">
            <a:avLst/>
          </a:prstGeom>
          <a:noFill/>
          <a:ln cap="flat" cmpd="sng" w="9525">
            <a:solidFill>
              <a:srgbClr val="3DACA7"/>
            </a:solidFill>
            <a:prstDash val="solid"/>
            <a:round/>
            <a:headEnd len="sm" w="sm" type="none"/>
            <a:tailEnd len="sm" w="sm" type="none"/>
          </a:ln>
        </p:spPr>
      </p:cxnSp>
      <p:pic>
        <p:nvPicPr>
          <p:cNvPr id="221" name="Google Shape;221;p33"/>
          <p:cNvPicPr preferRelativeResize="0"/>
          <p:nvPr/>
        </p:nvPicPr>
        <p:blipFill rotWithShape="1">
          <a:blip r:embed="rId2">
            <a:alphaModFix/>
          </a:blip>
          <a:srcRect b="0" l="0" r="0" t="0"/>
          <a:stretch/>
        </p:blipFill>
        <p:spPr>
          <a:xfrm>
            <a:off x="7920471" y="416256"/>
            <a:ext cx="600075" cy="3357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Proxima Nova"/>
              <a:buNone/>
              <a:defRPr>
                <a:solidFill>
                  <a:srgbClr val="434343"/>
                </a:solidFill>
                <a:latin typeface="Proxima Nova"/>
                <a:ea typeface="Proxima Nova"/>
                <a:cs typeface="Proxima Nova"/>
                <a:sym typeface="Proxima Nov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rtl="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9" name="Google Shape;29;p5"/>
          <p:cNvCxnSpPr/>
          <p:nvPr/>
        </p:nvCxnSpPr>
        <p:spPr>
          <a:xfrm>
            <a:off x="248725" y="848575"/>
            <a:ext cx="8602800" cy="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Proxima Nova"/>
              <a:buNone/>
              <a:defRPr>
                <a:latin typeface="Proxima Nova"/>
                <a:ea typeface="Proxima Nova"/>
                <a:cs typeface="Proxima Nova"/>
                <a:sym typeface="Proxima Nova"/>
              </a:defRPr>
            </a:lvl1pPr>
            <a:lvl2pPr lvl="1" rtl="0">
              <a:spcBef>
                <a:spcPts val="0"/>
              </a:spcBef>
              <a:spcAft>
                <a:spcPts val="0"/>
              </a:spcAft>
              <a:buSzPts val="2800"/>
              <a:buFont typeface="Quattrocento Sans"/>
              <a:buNone/>
              <a:defRPr>
                <a:latin typeface="Quattrocento Sans"/>
                <a:ea typeface="Quattrocento Sans"/>
                <a:cs typeface="Quattrocento Sans"/>
                <a:sym typeface="Quattrocento Sans"/>
              </a:defRPr>
            </a:lvl2pPr>
            <a:lvl3pPr lvl="2" rtl="0">
              <a:spcBef>
                <a:spcPts val="0"/>
              </a:spcBef>
              <a:spcAft>
                <a:spcPts val="0"/>
              </a:spcAft>
              <a:buSzPts val="2800"/>
              <a:buFont typeface="Quattrocento Sans"/>
              <a:buNone/>
              <a:defRPr>
                <a:latin typeface="Quattrocento Sans"/>
                <a:ea typeface="Quattrocento Sans"/>
                <a:cs typeface="Quattrocento Sans"/>
                <a:sym typeface="Quattrocento Sans"/>
              </a:defRPr>
            </a:lvl3pPr>
            <a:lvl4pPr lvl="3" rtl="0">
              <a:spcBef>
                <a:spcPts val="0"/>
              </a:spcBef>
              <a:spcAft>
                <a:spcPts val="0"/>
              </a:spcAft>
              <a:buSzPts val="2800"/>
              <a:buFont typeface="Quattrocento Sans"/>
              <a:buNone/>
              <a:defRPr>
                <a:latin typeface="Quattrocento Sans"/>
                <a:ea typeface="Quattrocento Sans"/>
                <a:cs typeface="Quattrocento Sans"/>
                <a:sym typeface="Quattrocento Sans"/>
              </a:defRPr>
            </a:lvl4pPr>
            <a:lvl5pPr lvl="4" rtl="0">
              <a:spcBef>
                <a:spcPts val="0"/>
              </a:spcBef>
              <a:spcAft>
                <a:spcPts val="0"/>
              </a:spcAft>
              <a:buSzPts val="2800"/>
              <a:buFont typeface="Quattrocento Sans"/>
              <a:buNone/>
              <a:defRPr>
                <a:latin typeface="Quattrocento Sans"/>
                <a:ea typeface="Quattrocento Sans"/>
                <a:cs typeface="Quattrocento Sans"/>
                <a:sym typeface="Quattrocento Sans"/>
              </a:defRPr>
            </a:lvl5pPr>
            <a:lvl6pPr lvl="5" rtl="0">
              <a:spcBef>
                <a:spcPts val="0"/>
              </a:spcBef>
              <a:spcAft>
                <a:spcPts val="0"/>
              </a:spcAft>
              <a:buSzPts val="2800"/>
              <a:buFont typeface="Quattrocento Sans"/>
              <a:buNone/>
              <a:defRPr>
                <a:latin typeface="Quattrocento Sans"/>
                <a:ea typeface="Quattrocento Sans"/>
                <a:cs typeface="Quattrocento Sans"/>
                <a:sym typeface="Quattrocento Sans"/>
              </a:defRPr>
            </a:lvl6pPr>
            <a:lvl7pPr lvl="6" rtl="0">
              <a:spcBef>
                <a:spcPts val="0"/>
              </a:spcBef>
              <a:spcAft>
                <a:spcPts val="0"/>
              </a:spcAft>
              <a:buSzPts val="2800"/>
              <a:buFont typeface="Quattrocento Sans"/>
              <a:buNone/>
              <a:defRPr>
                <a:latin typeface="Quattrocento Sans"/>
                <a:ea typeface="Quattrocento Sans"/>
                <a:cs typeface="Quattrocento Sans"/>
                <a:sym typeface="Quattrocento Sans"/>
              </a:defRPr>
            </a:lvl7pPr>
            <a:lvl8pPr lvl="7" rtl="0">
              <a:spcBef>
                <a:spcPts val="0"/>
              </a:spcBef>
              <a:spcAft>
                <a:spcPts val="0"/>
              </a:spcAft>
              <a:buSzPts val="2800"/>
              <a:buFont typeface="Quattrocento Sans"/>
              <a:buNone/>
              <a:defRPr>
                <a:latin typeface="Quattrocento Sans"/>
                <a:ea typeface="Quattrocento Sans"/>
                <a:cs typeface="Quattrocento Sans"/>
                <a:sym typeface="Quattrocento Sans"/>
              </a:defRPr>
            </a:lvl8pPr>
            <a:lvl9pPr lvl="8" rtl="0">
              <a:spcBef>
                <a:spcPts val="0"/>
              </a:spcBef>
              <a:spcAft>
                <a:spcPts val="0"/>
              </a:spcAft>
              <a:buSzPts val="2800"/>
              <a:buFont typeface="Quattrocento Sans"/>
              <a:buNone/>
              <a:defRPr>
                <a:latin typeface="Quattrocento Sans"/>
                <a:ea typeface="Quattrocento Sans"/>
                <a:cs typeface="Quattrocento Sans"/>
                <a:sym typeface="Quattrocento Sans"/>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6"/>
          <p:cNvCxnSpPr/>
          <p:nvPr/>
        </p:nvCxnSpPr>
        <p:spPr>
          <a:xfrm flipH="1" rot="10800000">
            <a:off x="336500" y="848650"/>
            <a:ext cx="8412600" cy="438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4032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Proxima Nova"/>
              <a:buNone/>
              <a:defRPr sz="2400">
                <a:latin typeface="Proxima Nova"/>
                <a:ea typeface="Proxima Nova"/>
                <a:cs typeface="Proxima Nova"/>
                <a:sym typeface="Proxima Nova"/>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Proxima Nova"/>
              <a:buChar char="●"/>
              <a:defRPr sz="1200">
                <a:latin typeface="Proxima Nova"/>
                <a:ea typeface="Proxima Nova"/>
                <a:cs typeface="Proxima Nova"/>
                <a:sym typeface="Proxima Nova"/>
              </a:defRPr>
            </a:lvl1pPr>
            <a:lvl2pPr indent="-304800" lvl="1" marL="914400" rtl="0">
              <a:spcBef>
                <a:spcPts val="1600"/>
              </a:spcBef>
              <a:spcAft>
                <a:spcPts val="0"/>
              </a:spcAft>
              <a:buSzPts val="1200"/>
              <a:buFont typeface="Proxima Nova"/>
              <a:buChar char="○"/>
              <a:defRPr sz="1200">
                <a:latin typeface="Proxima Nova"/>
                <a:ea typeface="Proxima Nova"/>
                <a:cs typeface="Proxima Nova"/>
                <a:sym typeface="Proxima Nova"/>
              </a:defRPr>
            </a:lvl2pPr>
            <a:lvl3pPr indent="-304800" lvl="2" marL="1371600" rtl="0">
              <a:spcBef>
                <a:spcPts val="1600"/>
              </a:spcBef>
              <a:spcAft>
                <a:spcPts val="0"/>
              </a:spcAft>
              <a:buSzPts val="1200"/>
              <a:buFont typeface="Proxima Nova"/>
              <a:buChar char="■"/>
              <a:defRPr sz="1200">
                <a:latin typeface="Proxima Nova"/>
                <a:ea typeface="Proxima Nova"/>
                <a:cs typeface="Proxima Nova"/>
                <a:sym typeface="Proxima Nova"/>
              </a:defRPr>
            </a:lvl3pPr>
            <a:lvl4pPr indent="-304800" lvl="3" marL="1828800" rtl="0">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7"/>
          <p:cNvCxnSpPr/>
          <p:nvPr/>
        </p:nvCxnSpPr>
        <p:spPr>
          <a:xfrm>
            <a:off x="292600" y="1331375"/>
            <a:ext cx="2823600" cy="29100"/>
          </a:xfrm>
          <a:prstGeom prst="straightConnector1">
            <a:avLst/>
          </a:prstGeom>
          <a:noFill/>
          <a:ln cap="flat" cmpd="sng" w="9525">
            <a:solidFill>
              <a:srgbClr val="3EADA7"/>
            </a:solidFill>
            <a:prstDash val="solid"/>
            <a:round/>
            <a:headEnd len="med" w="med" type="none"/>
            <a:tailEnd len="med" w="med" type="none"/>
          </a:ln>
        </p:spPr>
      </p:cxnSp>
      <p:sp>
        <p:nvSpPr>
          <p:cNvPr id="39" name="Google Shape;39;p7"/>
          <p:cNvSpPr/>
          <p:nvPr/>
        </p:nvSpPr>
        <p:spPr>
          <a:xfrm>
            <a:off x="3189425" y="0"/>
            <a:ext cx="5954700" cy="5143500"/>
          </a:xfrm>
          <a:prstGeom prst="rect">
            <a:avLst/>
          </a:prstGeom>
          <a:solidFill>
            <a:schemeClr val="lt2"/>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rtl="0">
              <a:spcBef>
                <a:spcPts val="0"/>
              </a:spcBef>
              <a:spcAft>
                <a:spcPts val="0"/>
              </a:spcAft>
              <a:buSzPts val="4800"/>
              <a:buFont typeface="Proxima Nova"/>
              <a:buNone/>
              <a:defRPr sz="4800">
                <a:latin typeface="Proxima Nova"/>
                <a:ea typeface="Proxima Nova"/>
                <a:cs typeface="Proxima Nova"/>
                <a:sym typeface="Proxima Nova"/>
              </a:defRPr>
            </a:lvl2pPr>
            <a:lvl3pPr lvl="2" rtl="0">
              <a:spcBef>
                <a:spcPts val="0"/>
              </a:spcBef>
              <a:spcAft>
                <a:spcPts val="0"/>
              </a:spcAft>
              <a:buSzPts val="4800"/>
              <a:buFont typeface="Proxima Nova"/>
              <a:buNone/>
              <a:defRPr sz="4800">
                <a:latin typeface="Proxima Nova"/>
                <a:ea typeface="Proxima Nova"/>
                <a:cs typeface="Proxima Nova"/>
                <a:sym typeface="Proxima Nova"/>
              </a:defRPr>
            </a:lvl3pPr>
            <a:lvl4pPr lvl="3" rtl="0">
              <a:spcBef>
                <a:spcPts val="0"/>
              </a:spcBef>
              <a:spcAft>
                <a:spcPts val="0"/>
              </a:spcAft>
              <a:buSzPts val="4800"/>
              <a:buFont typeface="Proxima Nova"/>
              <a:buNone/>
              <a:defRPr sz="4800">
                <a:latin typeface="Proxima Nova"/>
                <a:ea typeface="Proxima Nova"/>
                <a:cs typeface="Proxima Nova"/>
                <a:sym typeface="Proxima Nova"/>
              </a:defRPr>
            </a:lvl4pPr>
            <a:lvl5pPr lvl="4" rtl="0">
              <a:spcBef>
                <a:spcPts val="0"/>
              </a:spcBef>
              <a:spcAft>
                <a:spcPts val="0"/>
              </a:spcAft>
              <a:buSzPts val="4800"/>
              <a:buFont typeface="Proxima Nova"/>
              <a:buNone/>
              <a:defRPr sz="4800">
                <a:latin typeface="Proxima Nova"/>
                <a:ea typeface="Proxima Nova"/>
                <a:cs typeface="Proxima Nova"/>
                <a:sym typeface="Proxima Nova"/>
              </a:defRPr>
            </a:lvl5pPr>
            <a:lvl6pPr lvl="5" rtl="0">
              <a:spcBef>
                <a:spcPts val="0"/>
              </a:spcBef>
              <a:spcAft>
                <a:spcPts val="0"/>
              </a:spcAft>
              <a:buSzPts val="4800"/>
              <a:buFont typeface="Proxima Nova"/>
              <a:buNone/>
              <a:defRPr sz="4800">
                <a:latin typeface="Proxima Nova"/>
                <a:ea typeface="Proxima Nova"/>
                <a:cs typeface="Proxima Nova"/>
                <a:sym typeface="Proxima Nova"/>
              </a:defRPr>
            </a:lvl6pPr>
            <a:lvl7pPr lvl="6" rtl="0">
              <a:spcBef>
                <a:spcPts val="0"/>
              </a:spcBef>
              <a:spcAft>
                <a:spcPts val="0"/>
              </a:spcAft>
              <a:buSzPts val="4800"/>
              <a:buFont typeface="Proxima Nova"/>
              <a:buNone/>
              <a:defRPr sz="4800">
                <a:latin typeface="Proxima Nova"/>
                <a:ea typeface="Proxima Nova"/>
                <a:cs typeface="Proxima Nova"/>
                <a:sym typeface="Proxima Nova"/>
              </a:defRPr>
            </a:lvl7pPr>
            <a:lvl8pPr lvl="7" rtl="0">
              <a:spcBef>
                <a:spcPts val="0"/>
              </a:spcBef>
              <a:spcAft>
                <a:spcPts val="0"/>
              </a:spcAft>
              <a:buSzPts val="4800"/>
              <a:buFont typeface="Proxima Nova"/>
              <a:buNone/>
              <a:defRPr sz="4800">
                <a:latin typeface="Proxima Nova"/>
                <a:ea typeface="Proxima Nova"/>
                <a:cs typeface="Proxima Nova"/>
                <a:sym typeface="Proxima Nova"/>
              </a:defRPr>
            </a:lvl8pPr>
            <a:lvl9pPr lvl="8" rtl="0">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2" name="Google Shape;42;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spTree>
      <p:nvGrpSpPr>
        <p:cNvPr id="43" name="Shape 43"/>
        <p:cNvGrpSpPr/>
        <p:nvPr/>
      </p:nvGrpSpPr>
      <p:grpSpPr>
        <a:xfrm>
          <a:off x="0" y="0"/>
          <a:ext cx="0" cy="0"/>
          <a:chOff x="0" y="0"/>
          <a:chExt cx="0" cy="0"/>
        </a:xfrm>
      </p:grpSpPr>
      <p:sp>
        <p:nvSpPr>
          <p:cNvPr id="44" name="Google Shape;44;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Proxima Nova"/>
              <a:buNone/>
              <a:defRPr b="1" sz="4800">
                <a:solidFill>
                  <a:schemeClr val="lt1"/>
                </a:solidFill>
                <a:latin typeface="Proxima Nova"/>
                <a:ea typeface="Proxima Nova"/>
                <a:cs typeface="Proxima Nova"/>
                <a:sym typeface="Proxima Nova"/>
              </a:defRPr>
            </a:lvl1pPr>
            <a:lvl2pPr lvl="1" rtl="0">
              <a:spcBef>
                <a:spcPts val="0"/>
              </a:spcBef>
              <a:spcAft>
                <a:spcPts val="0"/>
              </a:spcAft>
              <a:buSzPts val="4800"/>
              <a:buFont typeface="Proxima Nova"/>
              <a:buNone/>
              <a:defRPr sz="4800">
                <a:latin typeface="Proxima Nova"/>
                <a:ea typeface="Proxima Nova"/>
                <a:cs typeface="Proxima Nova"/>
                <a:sym typeface="Proxima Nova"/>
              </a:defRPr>
            </a:lvl2pPr>
            <a:lvl3pPr lvl="2" rtl="0">
              <a:spcBef>
                <a:spcPts val="0"/>
              </a:spcBef>
              <a:spcAft>
                <a:spcPts val="0"/>
              </a:spcAft>
              <a:buSzPts val="4800"/>
              <a:buFont typeface="Proxima Nova"/>
              <a:buNone/>
              <a:defRPr sz="4800">
                <a:latin typeface="Proxima Nova"/>
                <a:ea typeface="Proxima Nova"/>
                <a:cs typeface="Proxima Nova"/>
                <a:sym typeface="Proxima Nova"/>
              </a:defRPr>
            </a:lvl3pPr>
            <a:lvl4pPr lvl="3" rtl="0">
              <a:spcBef>
                <a:spcPts val="0"/>
              </a:spcBef>
              <a:spcAft>
                <a:spcPts val="0"/>
              </a:spcAft>
              <a:buSzPts val="4800"/>
              <a:buFont typeface="Proxima Nova"/>
              <a:buNone/>
              <a:defRPr sz="4800">
                <a:latin typeface="Proxima Nova"/>
                <a:ea typeface="Proxima Nova"/>
                <a:cs typeface="Proxima Nova"/>
                <a:sym typeface="Proxima Nova"/>
              </a:defRPr>
            </a:lvl4pPr>
            <a:lvl5pPr lvl="4" rtl="0">
              <a:spcBef>
                <a:spcPts val="0"/>
              </a:spcBef>
              <a:spcAft>
                <a:spcPts val="0"/>
              </a:spcAft>
              <a:buSzPts val="4800"/>
              <a:buFont typeface="Proxima Nova"/>
              <a:buNone/>
              <a:defRPr sz="4800">
                <a:latin typeface="Proxima Nova"/>
                <a:ea typeface="Proxima Nova"/>
                <a:cs typeface="Proxima Nova"/>
                <a:sym typeface="Proxima Nova"/>
              </a:defRPr>
            </a:lvl5pPr>
            <a:lvl6pPr lvl="5" rtl="0">
              <a:spcBef>
                <a:spcPts val="0"/>
              </a:spcBef>
              <a:spcAft>
                <a:spcPts val="0"/>
              </a:spcAft>
              <a:buSzPts val="4800"/>
              <a:buFont typeface="Proxima Nova"/>
              <a:buNone/>
              <a:defRPr sz="4800">
                <a:latin typeface="Proxima Nova"/>
                <a:ea typeface="Proxima Nova"/>
                <a:cs typeface="Proxima Nova"/>
                <a:sym typeface="Proxima Nova"/>
              </a:defRPr>
            </a:lvl6pPr>
            <a:lvl7pPr lvl="6" rtl="0">
              <a:spcBef>
                <a:spcPts val="0"/>
              </a:spcBef>
              <a:spcAft>
                <a:spcPts val="0"/>
              </a:spcAft>
              <a:buSzPts val="4800"/>
              <a:buFont typeface="Proxima Nova"/>
              <a:buNone/>
              <a:defRPr sz="4800">
                <a:latin typeface="Proxima Nova"/>
                <a:ea typeface="Proxima Nova"/>
                <a:cs typeface="Proxima Nova"/>
                <a:sym typeface="Proxima Nova"/>
              </a:defRPr>
            </a:lvl7pPr>
            <a:lvl8pPr lvl="7" rtl="0">
              <a:spcBef>
                <a:spcPts val="0"/>
              </a:spcBef>
              <a:spcAft>
                <a:spcPts val="0"/>
              </a:spcAft>
              <a:buSzPts val="4800"/>
              <a:buFont typeface="Proxima Nova"/>
              <a:buNone/>
              <a:defRPr sz="4800">
                <a:latin typeface="Proxima Nova"/>
                <a:ea typeface="Proxima Nova"/>
                <a:cs typeface="Proxima Nova"/>
                <a:sym typeface="Proxima Nova"/>
              </a:defRPr>
            </a:lvl8pPr>
            <a:lvl9pPr lvl="8" rtl="0">
              <a:spcBef>
                <a:spcPts val="0"/>
              </a:spcBef>
              <a:spcAft>
                <a:spcPts val="0"/>
              </a:spcAft>
              <a:buSzPts val="4800"/>
              <a:buFont typeface="Proxima Nova"/>
              <a:buNone/>
              <a:defRPr sz="4800">
                <a:latin typeface="Proxima Nova"/>
                <a:ea typeface="Proxima Nova"/>
                <a:cs typeface="Proxima Nova"/>
                <a:sym typeface="Proxima Nova"/>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strips_white.png" id="46" name="Google Shape;46;p9"/>
          <p:cNvPicPr preferRelativeResize="0"/>
          <p:nvPr/>
        </p:nvPicPr>
        <p:blipFill>
          <a:blip r:embed="rId2">
            <a:alphaModFix/>
          </a:blip>
          <a:stretch>
            <a:fillRect/>
          </a:stretch>
        </p:blipFill>
        <p:spPr>
          <a:xfrm>
            <a:off x="7038963" y="3524250"/>
            <a:ext cx="2105025" cy="1619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Font typeface="Proxima Nova"/>
              <a:buNone/>
              <a:defRPr sz="4200">
                <a:latin typeface="Proxima Nova"/>
                <a:ea typeface="Proxima Nova"/>
                <a:cs typeface="Proxima Nova"/>
                <a:sym typeface="Proxima Nova"/>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 name="Google Shape;50;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Proxima Nova"/>
              <a:buNone/>
              <a:defRPr sz="2100">
                <a:latin typeface="Proxima Nova"/>
                <a:ea typeface="Proxima Nova"/>
                <a:cs typeface="Proxima Nova"/>
                <a:sym typeface="Proxima Nova"/>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 name="Google Shape;51;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Font typeface="Proxima Nova"/>
              <a:buChar char="●"/>
              <a:defRPr>
                <a:latin typeface="Proxima Nova"/>
                <a:ea typeface="Proxima Nova"/>
                <a:cs typeface="Proxima Nova"/>
                <a:sym typeface="Proxima Nova"/>
              </a:defRPr>
            </a:lvl1pPr>
            <a:lvl2pPr indent="-317500" lvl="1" marL="914400" rtl="0">
              <a:spcBef>
                <a:spcPts val="1600"/>
              </a:spcBef>
              <a:spcAft>
                <a:spcPts val="0"/>
              </a:spcAft>
              <a:buSzPts val="1400"/>
              <a:buFont typeface="Proxima Nova"/>
              <a:buChar char="○"/>
              <a:defRPr>
                <a:latin typeface="Proxima Nova"/>
                <a:ea typeface="Proxima Nova"/>
                <a:cs typeface="Proxima Nova"/>
                <a:sym typeface="Proxima Nova"/>
              </a:defRPr>
            </a:lvl2pPr>
            <a:lvl3pPr indent="-317500" lvl="2" marL="1371600" rtl="0">
              <a:spcBef>
                <a:spcPts val="1600"/>
              </a:spcBef>
              <a:spcAft>
                <a:spcPts val="0"/>
              </a:spcAft>
              <a:buSzPts val="1400"/>
              <a:buFont typeface="Proxima Nova"/>
              <a:buChar char="■"/>
              <a:defRPr>
                <a:latin typeface="Proxima Nova"/>
                <a:ea typeface="Proxima Nova"/>
                <a:cs typeface="Proxima Nova"/>
                <a:sym typeface="Proxima Nova"/>
              </a:defRPr>
            </a:lvl3pPr>
            <a:lvl4pPr indent="-317500" lvl="3" marL="1828800" rtl="0">
              <a:spcBef>
                <a:spcPts val="1600"/>
              </a:spcBef>
              <a:spcAft>
                <a:spcPts val="0"/>
              </a:spcAft>
              <a:buSzPts val="1400"/>
              <a:buFont typeface="Proxima Nova"/>
              <a:buChar char="●"/>
              <a:defRPr>
                <a:latin typeface="Proxima Nova"/>
                <a:ea typeface="Proxima Nova"/>
                <a:cs typeface="Proxima Nova"/>
                <a:sym typeface="Proxima Nova"/>
              </a:defRPr>
            </a:lvl4pPr>
            <a:lvl5pPr indent="-317500" lvl="4" marL="2286000" rtl="0">
              <a:spcBef>
                <a:spcPts val="1600"/>
              </a:spcBef>
              <a:spcAft>
                <a:spcPts val="0"/>
              </a:spcAft>
              <a:buSzPts val="1400"/>
              <a:buFont typeface="Proxima Nova"/>
              <a:buChar char="○"/>
              <a:defRPr>
                <a:latin typeface="Proxima Nova"/>
                <a:ea typeface="Proxima Nova"/>
                <a:cs typeface="Proxima Nova"/>
                <a:sym typeface="Proxima Nova"/>
              </a:defRPr>
            </a:lvl5pPr>
            <a:lvl6pPr indent="-317500" lvl="5" marL="2743200" rtl="0">
              <a:spcBef>
                <a:spcPts val="1600"/>
              </a:spcBef>
              <a:spcAft>
                <a:spcPts val="0"/>
              </a:spcAft>
              <a:buSzPts val="1400"/>
              <a:buFont typeface="Proxima Nova"/>
              <a:buChar char="■"/>
              <a:defRPr>
                <a:latin typeface="Proxima Nova"/>
                <a:ea typeface="Proxima Nova"/>
                <a:cs typeface="Proxima Nova"/>
                <a:sym typeface="Proxima Nova"/>
              </a:defRPr>
            </a:lvl6pPr>
            <a:lvl7pPr indent="-317500" lvl="6" marL="3200400" rtl="0">
              <a:spcBef>
                <a:spcPts val="1600"/>
              </a:spcBef>
              <a:spcAft>
                <a:spcPts val="0"/>
              </a:spcAft>
              <a:buSzPts val="1400"/>
              <a:buFont typeface="Proxima Nova"/>
              <a:buChar char="●"/>
              <a:defRPr>
                <a:latin typeface="Proxima Nova"/>
                <a:ea typeface="Proxima Nova"/>
                <a:cs typeface="Proxima Nova"/>
                <a:sym typeface="Proxima Nova"/>
              </a:defRPr>
            </a:lvl7pPr>
            <a:lvl8pPr indent="-317500" lvl="7" marL="3657600" rtl="0">
              <a:spcBef>
                <a:spcPts val="160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1600"/>
              </a:spcBef>
              <a:spcAft>
                <a:spcPts val="1600"/>
              </a:spcAft>
              <a:buSzPts val="1400"/>
              <a:buFont typeface="Proxima Nova"/>
              <a:buChar char="■"/>
              <a:defRPr>
                <a:latin typeface="Proxima Nova"/>
                <a:ea typeface="Proxima Nova"/>
                <a:cs typeface="Proxima Nova"/>
                <a:sym typeface="Proxima Nova"/>
              </a:defRPr>
            </a:lvl9pPr>
          </a:lstStyle>
          <a:p/>
        </p:txBody>
      </p:sp>
      <p:sp>
        <p:nvSpPr>
          <p:cNvPr id="52" name="Google Shape;5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0"/>
          <p:cNvSpPr/>
          <p:nvPr/>
        </p:nvSpPr>
        <p:spPr>
          <a:xfrm>
            <a:off x="4433000" y="-125"/>
            <a:ext cx="234000" cy="5143500"/>
          </a:xfrm>
          <a:prstGeom prst="rect">
            <a:avLst/>
          </a:prstGeom>
          <a:solidFill>
            <a:srgbClr val="3EAD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10"/>
          <p:cNvCxnSpPr/>
          <p:nvPr/>
        </p:nvCxnSpPr>
        <p:spPr>
          <a:xfrm flipH="1" rot="10800000">
            <a:off x="1638600" y="2691925"/>
            <a:ext cx="1302000" cy="14700"/>
          </a:xfrm>
          <a:prstGeom prst="straightConnector1">
            <a:avLst/>
          </a:prstGeom>
          <a:noFill/>
          <a:ln cap="flat" cmpd="sng" w="9525">
            <a:solidFill>
              <a:srgbClr val="3EADA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1.jp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4" name="Shape 74"/>
        <p:cNvGrpSpPr/>
        <p:nvPr/>
      </p:nvGrpSpPr>
      <p:grpSpPr>
        <a:xfrm>
          <a:off x="0" y="0"/>
          <a:ext cx="0" cy="0"/>
          <a:chOff x="0" y="0"/>
          <a:chExt cx="0" cy="0"/>
        </a:xfrm>
      </p:grpSpPr>
      <p:sp>
        <p:nvSpPr>
          <p:cNvPr id="75" name="Google Shape;75;p15"/>
          <p:cNvSpPr txBox="1"/>
          <p:nvPr>
            <p:ph type="title"/>
          </p:nvPr>
        </p:nvSpPr>
        <p:spPr>
          <a:xfrm>
            <a:off x="633845" y="274320"/>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3EADA7"/>
              </a:buClr>
              <a:buSzPts val="3300"/>
              <a:buFont typeface="Quattrocento Sans"/>
              <a:buNone/>
              <a:defRPr b="0" i="0" sz="3300" u="none" cap="none" strike="noStrike">
                <a:solidFill>
                  <a:srgbClr val="3EADA7"/>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6" name="Google Shape;76;p15"/>
          <p:cNvSpPr txBox="1"/>
          <p:nvPr>
            <p:ph idx="1" type="body"/>
          </p:nvPr>
        </p:nvSpPr>
        <p:spPr>
          <a:xfrm>
            <a:off x="633845" y="1371600"/>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oto Sans Symbols"/>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Noto Sans Symbols"/>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300"/>
              </a:spcBef>
              <a:spcAft>
                <a:spcPts val="0"/>
              </a:spcAft>
              <a:buClr>
                <a:schemeClr val="dk1"/>
              </a:buClr>
              <a:buSzPts val="140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77" name="Google Shape;77;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8" name="Google Shape;78;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rgbClr val="59595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9" name="Google Shape;79;p15"/>
          <p:cNvSpPr txBox="1"/>
          <p:nvPr>
            <p:ph idx="12" type="sldNum"/>
          </p:nvPr>
        </p:nvSpPr>
        <p:spPr>
          <a:xfrm>
            <a:off x="6463146"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4"/>
          <p:cNvSpPr txBox="1"/>
          <p:nvPr>
            <p:ph type="ctrTitle"/>
          </p:nvPr>
        </p:nvSpPr>
        <p:spPr>
          <a:xfrm>
            <a:off x="387950" y="965800"/>
            <a:ext cx="7705800" cy="7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Twitter Follow Graph</a:t>
            </a:r>
            <a:endParaRPr>
              <a:latin typeface="Roboto"/>
              <a:ea typeface="Roboto"/>
              <a:cs typeface="Roboto"/>
              <a:sym typeface="Roboto"/>
            </a:endParaRPr>
          </a:p>
        </p:txBody>
      </p:sp>
      <p:sp>
        <p:nvSpPr>
          <p:cNvPr id="227" name="Google Shape;227;p34"/>
          <p:cNvSpPr txBox="1"/>
          <p:nvPr>
            <p:ph idx="1" type="subTitle"/>
          </p:nvPr>
        </p:nvSpPr>
        <p:spPr>
          <a:xfrm>
            <a:off x="1995300" y="2132400"/>
            <a:ext cx="6891000" cy="205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2900">
                <a:solidFill>
                  <a:schemeClr val="lt1"/>
                </a:solidFill>
                <a:latin typeface="Arial"/>
                <a:ea typeface="Arial"/>
                <a:cs typeface="Arial"/>
                <a:sym typeface="Arial"/>
              </a:rPr>
              <a:t>                                                   </a:t>
            </a:r>
            <a:r>
              <a:rPr b="1" lang="en">
                <a:solidFill>
                  <a:schemeClr val="lt1"/>
                </a:solidFill>
                <a:latin typeface="Arial"/>
                <a:ea typeface="Arial"/>
                <a:cs typeface="Arial"/>
                <a:sym typeface="Arial"/>
              </a:rPr>
              <a:t>Group 2</a:t>
            </a:r>
            <a:endParaRPr b="1">
              <a:solidFill>
                <a:schemeClr val="lt1"/>
              </a:solidFill>
              <a:latin typeface="Arial"/>
              <a:ea typeface="Arial"/>
              <a:cs typeface="Arial"/>
              <a:sym typeface="Arial"/>
            </a:endParaRPr>
          </a:p>
          <a:p>
            <a:pPr indent="0" lvl="0" marL="0" rtl="0" algn="r">
              <a:spcBef>
                <a:spcPts val="0"/>
              </a:spcBef>
              <a:spcAft>
                <a:spcPts val="0"/>
              </a:spcAft>
              <a:buNone/>
            </a:pPr>
            <a:r>
              <a:rPr b="1" lang="en" sz="2300">
                <a:latin typeface="Nunito"/>
                <a:ea typeface="Nunito"/>
                <a:cs typeface="Nunito"/>
                <a:sym typeface="Nunito"/>
              </a:rPr>
              <a:t>Rahul Maheshwari (MT19027)</a:t>
            </a:r>
            <a:endParaRPr b="1" sz="2300">
              <a:latin typeface="Nunito"/>
              <a:ea typeface="Nunito"/>
              <a:cs typeface="Nunito"/>
              <a:sym typeface="Nunito"/>
            </a:endParaRPr>
          </a:p>
          <a:p>
            <a:pPr indent="0" lvl="0" marL="0" rtl="0" algn="r">
              <a:spcBef>
                <a:spcPts val="0"/>
              </a:spcBef>
              <a:spcAft>
                <a:spcPts val="0"/>
              </a:spcAft>
              <a:buNone/>
            </a:pPr>
            <a:r>
              <a:rPr b="1" lang="en" sz="2300">
                <a:latin typeface="Nunito"/>
                <a:ea typeface="Nunito"/>
                <a:cs typeface="Nunito"/>
                <a:sym typeface="Nunito"/>
              </a:rPr>
              <a:t>P. Akshay Kumar (MT19094)</a:t>
            </a:r>
            <a:endParaRPr b="1" sz="2300">
              <a:latin typeface="Nunito"/>
              <a:ea typeface="Nunito"/>
              <a:cs typeface="Nunito"/>
              <a:sym typeface="Nunito"/>
            </a:endParaRPr>
          </a:p>
          <a:p>
            <a:pPr indent="0" lvl="0" marL="0" rtl="0" algn="r">
              <a:spcBef>
                <a:spcPts val="0"/>
              </a:spcBef>
              <a:spcAft>
                <a:spcPts val="0"/>
              </a:spcAft>
              <a:buNone/>
            </a:pPr>
            <a:r>
              <a:rPr b="1" lang="en" sz="2300">
                <a:latin typeface="Nunito"/>
                <a:ea typeface="Nunito"/>
                <a:cs typeface="Nunito"/>
                <a:sym typeface="Nunito"/>
              </a:rPr>
              <a:t>Piyush Pradeep Jain (MT19122)</a:t>
            </a:r>
            <a:endParaRPr b="1" sz="2300">
              <a:latin typeface="Nunito"/>
              <a:ea typeface="Nunito"/>
              <a:cs typeface="Nunito"/>
              <a:sym typeface="Nunito"/>
            </a:endParaRPr>
          </a:p>
          <a:p>
            <a:pPr indent="0" lvl="0" marL="0" rtl="0" algn="r">
              <a:spcBef>
                <a:spcPts val="0"/>
              </a:spcBef>
              <a:spcAft>
                <a:spcPts val="0"/>
              </a:spcAft>
              <a:buNone/>
            </a:pPr>
            <a:r>
              <a:t/>
            </a:r>
            <a:endParaRPr b="1" sz="23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PageRank Output</a:t>
            </a:r>
            <a:endParaRPr b="1">
              <a:solidFill>
                <a:srgbClr val="FFFFFF"/>
              </a:solidFill>
              <a:latin typeface="Arial"/>
              <a:ea typeface="Arial"/>
              <a:cs typeface="Arial"/>
              <a:sym typeface="Arial"/>
            </a:endParaRPr>
          </a:p>
        </p:txBody>
      </p:sp>
      <p:pic>
        <p:nvPicPr>
          <p:cNvPr id="289" name="Google Shape;289;p43"/>
          <p:cNvPicPr preferRelativeResize="0"/>
          <p:nvPr/>
        </p:nvPicPr>
        <p:blipFill>
          <a:blip r:embed="rId3">
            <a:alphaModFix/>
          </a:blip>
          <a:stretch>
            <a:fillRect/>
          </a:stretch>
        </p:blipFill>
        <p:spPr>
          <a:xfrm>
            <a:off x="539825" y="1117253"/>
            <a:ext cx="3340900" cy="1950871"/>
          </a:xfrm>
          <a:prstGeom prst="rect">
            <a:avLst/>
          </a:prstGeom>
          <a:noFill/>
          <a:ln cap="flat" cmpd="sng" w="28575">
            <a:solidFill>
              <a:srgbClr val="CCCCCC"/>
            </a:solidFill>
            <a:prstDash val="solid"/>
            <a:round/>
            <a:headEnd len="sm" w="sm" type="none"/>
            <a:tailEnd len="sm" w="sm" type="none"/>
          </a:ln>
        </p:spPr>
      </p:pic>
      <p:pic>
        <p:nvPicPr>
          <p:cNvPr id="290" name="Google Shape;290;p43"/>
          <p:cNvPicPr preferRelativeResize="0"/>
          <p:nvPr/>
        </p:nvPicPr>
        <p:blipFill>
          <a:blip r:embed="rId4">
            <a:alphaModFix/>
          </a:blip>
          <a:stretch>
            <a:fillRect/>
          </a:stretch>
        </p:blipFill>
        <p:spPr>
          <a:xfrm>
            <a:off x="4836450" y="1157200"/>
            <a:ext cx="3653887" cy="1910925"/>
          </a:xfrm>
          <a:prstGeom prst="rect">
            <a:avLst/>
          </a:prstGeom>
          <a:noFill/>
          <a:ln cap="flat" cmpd="sng" w="28575">
            <a:solidFill>
              <a:srgbClr val="B7B7B7"/>
            </a:solidFill>
            <a:prstDash val="solid"/>
            <a:round/>
            <a:headEnd len="sm" w="sm" type="none"/>
            <a:tailEnd len="sm" w="sm" type="none"/>
          </a:ln>
        </p:spPr>
      </p:pic>
      <p:pic>
        <p:nvPicPr>
          <p:cNvPr id="291" name="Google Shape;291;p43"/>
          <p:cNvPicPr preferRelativeResize="0"/>
          <p:nvPr/>
        </p:nvPicPr>
        <p:blipFill>
          <a:blip r:embed="rId5">
            <a:alphaModFix/>
          </a:blip>
          <a:stretch>
            <a:fillRect/>
          </a:stretch>
        </p:blipFill>
        <p:spPr>
          <a:xfrm>
            <a:off x="2713450" y="3179825"/>
            <a:ext cx="3541075" cy="1847801"/>
          </a:xfrm>
          <a:prstGeom prst="rect">
            <a:avLst/>
          </a:prstGeom>
          <a:noFill/>
          <a:ln cap="flat" cmpd="sng" w="28575">
            <a:solidFill>
              <a:srgbClr val="B7B7B7"/>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Contributions</a:t>
            </a:r>
            <a:endParaRPr b="1">
              <a:solidFill>
                <a:srgbClr val="FFFFFF"/>
              </a:solidFill>
              <a:latin typeface="Arial"/>
              <a:ea typeface="Arial"/>
              <a:cs typeface="Arial"/>
              <a:sym typeface="Arial"/>
            </a:endParaRPr>
          </a:p>
        </p:txBody>
      </p:sp>
      <p:graphicFrame>
        <p:nvGraphicFramePr>
          <p:cNvPr id="297" name="Google Shape;297;p44"/>
          <p:cNvGraphicFramePr/>
          <p:nvPr/>
        </p:nvGraphicFramePr>
        <p:xfrm>
          <a:off x="289800" y="1043550"/>
          <a:ext cx="3000000" cy="3000000"/>
        </p:xfrm>
        <a:graphic>
          <a:graphicData uri="http://schemas.openxmlformats.org/drawingml/2006/table">
            <a:tbl>
              <a:tblPr>
                <a:noFill/>
                <a:tableStyleId>{74F6D8CA-B6EB-4FCE-807E-D06182A47E80}</a:tableStyleId>
              </a:tblPr>
              <a:tblGrid>
                <a:gridCol w="2985125"/>
                <a:gridCol w="5535475"/>
              </a:tblGrid>
              <a:tr h="522050">
                <a:tc>
                  <a:txBody>
                    <a:bodyPr/>
                    <a:lstStyle/>
                    <a:p>
                      <a:pPr indent="0" lvl="0" marL="0" rtl="0" algn="ctr">
                        <a:spcBef>
                          <a:spcPts val="0"/>
                        </a:spcBef>
                        <a:spcAft>
                          <a:spcPts val="0"/>
                        </a:spcAft>
                        <a:buNone/>
                      </a:pPr>
                      <a:r>
                        <a:rPr b="1" lang="en"/>
                        <a:t>Group member name</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CE5CD"/>
                    </a:solidFill>
                  </a:tcPr>
                </a:tc>
                <a:tc>
                  <a:txBody>
                    <a:bodyPr/>
                    <a:lstStyle/>
                    <a:p>
                      <a:pPr indent="0" lvl="0" marL="0" rtl="0" algn="ctr">
                        <a:spcBef>
                          <a:spcPts val="0"/>
                        </a:spcBef>
                        <a:spcAft>
                          <a:spcPts val="0"/>
                        </a:spcAft>
                        <a:buNone/>
                      </a:pPr>
                      <a:r>
                        <a:rPr b="1" lang="en"/>
                        <a:t>Contribution</a:t>
                      </a:r>
                      <a:endParaRPr b="1"/>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CE5CD"/>
                    </a:solidFill>
                  </a:tcPr>
                </a:tc>
              </a:tr>
              <a:tr h="989450">
                <a:tc>
                  <a:txBody>
                    <a:bodyPr/>
                    <a:lstStyle/>
                    <a:p>
                      <a:pPr indent="0" lvl="0" marL="0" rtl="0" algn="ctr">
                        <a:spcBef>
                          <a:spcPts val="0"/>
                        </a:spcBef>
                        <a:spcAft>
                          <a:spcPts val="0"/>
                        </a:spcAft>
                        <a:buNone/>
                      </a:pPr>
                      <a:r>
                        <a:rPr b="1" lang="en" sz="1500">
                          <a:solidFill>
                            <a:srgbClr val="FFFFFF"/>
                          </a:solidFill>
                        </a:rPr>
                        <a:t>Rahul Maheshwari (MT19027)</a:t>
                      </a:r>
                      <a:endParaRPr b="1" sz="1500">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FFFFFF"/>
                          </a:solidFill>
                        </a:rPr>
                        <a:t>Fetching user information from Twitter, Facebook for advanced properties, GUI development and project blog</a:t>
                      </a:r>
                      <a:endParaRPr b="1" sz="1500">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989450">
                <a:tc>
                  <a:txBody>
                    <a:bodyPr/>
                    <a:lstStyle/>
                    <a:p>
                      <a:pPr indent="0" lvl="0" marL="0" rtl="0" algn="ctr">
                        <a:spcBef>
                          <a:spcPts val="0"/>
                        </a:spcBef>
                        <a:spcAft>
                          <a:spcPts val="0"/>
                        </a:spcAft>
                        <a:buNone/>
                      </a:pPr>
                      <a:r>
                        <a:rPr b="1" lang="en" sz="1500">
                          <a:solidFill>
                            <a:srgbClr val="FFFFFF"/>
                          </a:solidFill>
                        </a:rPr>
                        <a:t>Piyush Pradeep Jain (MT19122)</a:t>
                      </a:r>
                      <a:endParaRPr b="1" sz="1500">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FFFFFF"/>
                          </a:solidFill>
                        </a:rPr>
                        <a:t>Preprocessing, community detection and page rank analysis, generation of plots, graphs using Gephi</a:t>
                      </a:r>
                      <a:endParaRPr b="1" sz="1500">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989450">
                <a:tc>
                  <a:txBody>
                    <a:bodyPr/>
                    <a:lstStyle/>
                    <a:p>
                      <a:pPr indent="0" lvl="0" marL="0" rtl="0" algn="ctr">
                        <a:spcBef>
                          <a:spcPts val="0"/>
                        </a:spcBef>
                        <a:spcAft>
                          <a:spcPts val="0"/>
                        </a:spcAft>
                        <a:buNone/>
                      </a:pPr>
                      <a:r>
                        <a:rPr b="1" lang="en" sz="1500">
                          <a:solidFill>
                            <a:srgbClr val="FFFFFF"/>
                          </a:solidFill>
                        </a:rPr>
                        <a:t>P. Akshay Kumar (MT19094)</a:t>
                      </a:r>
                      <a:endParaRPr b="1" sz="1500">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FFFFFF"/>
                          </a:solidFill>
                        </a:rPr>
                        <a:t>Preprocessing, basic graph properties computation such as degree distribution, average path length, clustering coefficient etc.</a:t>
                      </a:r>
                      <a:endParaRPr b="1" sz="1500">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45"/>
          <p:cNvSpPr txBox="1"/>
          <p:nvPr>
            <p:ph idx="1" type="subTitle"/>
          </p:nvPr>
        </p:nvSpPr>
        <p:spPr>
          <a:xfrm>
            <a:off x="2238325" y="1510525"/>
            <a:ext cx="4314600" cy="1955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n" sz="6000">
                <a:latin typeface="Pacifico"/>
                <a:ea typeface="Pacifico"/>
                <a:cs typeface="Pacifico"/>
                <a:sym typeface="Pacifico"/>
              </a:rPr>
              <a:t> Thank You!</a:t>
            </a:r>
            <a:endParaRPr sz="6000">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Introduction</a:t>
            </a:r>
            <a:endParaRPr b="1">
              <a:solidFill>
                <a:srgbClr val="FFFFFF"/>
              </a:solidFill>
              <a:latin typeface="Arial"/>
              <a:ea typeface="Arial"/>
              <a:cs typeface="Arial"/>
              <a:sym typeface="Arial"/>
            </a:endParaRPr>
          </a:p>
        </p:txBody>
      </p:sp>
      <p:sp>
        <p:nvSpPr>
          <p:cNvPr id="233" name="Google Shape;23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just">
              <a:lnSpc>
                <a:spcPct val="130000"/>
              </a:lnSpc>
              <a:spcBef>
                <a:spcPts val="0"/>
              </a:spcBef>
              <a:spcAft>
                <a:spcPts val="0"/>
              </a:spcAft>
              <a:buClr>
                <a:srgbClr val="FFFFFF"/>
              </a:buClr>
              <a:buSzPts val="1500"/>
              <a:buFont typeface="Arial"/>
              <a:buChar char="●"/>
            </a:pPr>
            <a:r>
              <a:rPr b="1" lang="en" sz="1500">
                <a:solidFill>
                  <a:srgbClr val="FFFFFF"/>
                </a:solidFill>
                <a:latin typeface="Arial"/>
                <a:ea typeface="Arial"/>
                <a:cs typeface="Arial"/>
                <a:sym typeface="Arial"/>
              </a:rPr>
              <a:t>Twitter is on</a:t>
            </a:r>
            <a:r>
              <a:rPr b="1" lang="en" sz="1500">
                <a:solidFill>
                  <a:srgbClr val="FFFFFF"/>
                </a:solidFill>
                <a:latin typeface="Arial"/>
                <a:ea typeface="Arial"/>
                <a:cs typeface="Arial"/>
                <a:sym typeface="Arial"/>
              </a:rPr>
              <a:t>e of the most popular social media platforms and has huge amount of user data which can be analyzed to derive useful information.</a:t>
            </a:r>
            <a:endParaRPr b="1" sz="1500">
              <a:solidFill>
                <a:srgbClr val="FFFFFF"/>
              </a:solidFill>
              <a:latin typeface="Arial"/>
              <a:ea typeface="Arial"/>
              <a:cs typeface="Arial"/>
              <a:sym typeface="Arial"/>
            </a:endParaRPr>
          </a:p>
          <a:p>
            <a:pPr indent="-323850" lvl="0" marL="457200" rtl="0" algn="just">
              <a:lnSpc>
                <a:spcPct val="130000"/>
              </a:lnSpc>
              <a:spcBef>
                <a:spcPts val="0"/>
              </a:spcBef>
              <a:spcAft>
                <a:spcPts val="0"/>
              </a:spcAft>
              <a:buClr>
                <a:srgbClr val="FFFFFF"/>
              </a:buClr>
              <a:buSzPts val="1500"/>
              <a:buFont typeface="Arial"/>
              <a:buChar char="●"/>
            </a:pPr>
            <a:r>
              <a:rPr b="1" lang="en" sz="1500">
                <a:solidFill>
                  <a:srgbClr val="FFFFFF"/>
                </a:solidFill>
                <a:latin typeface="Arial"/>
                <a:ea typeface="Arial"/>
                <a:cs typeface="Arial"/>
                <a:sym typeface="Arial"/>
              </a:rPr>
              <a:t>In this project, we aim to study</a:t>
            </a:r>
            <a:r>
              <a:rPr b="1" lang="en" sz="1500">
                <a:solidFill>
                  <a:srgbClr val="FFFFFF"/>
                </a:solidFill>
                <a:latin typeface="Arial"/>
                <a:ea typeface="Arial"/>
                <a:cs typeface="Arial"/>
                <a:sym typeface="Arial"/>
              </a:rPr>
              <a:t> </a:t>
            </a:r>
            <a:r>
              <a:rPr b="1" lang="en" sz="1500">
                <a:solidFill>
                  <a:srgbClr val="FFFFFF"/>
                </a:solidFill>
                <a:latin typeface="Arial"/>
                <a:ea typeface="Arial"/>
                <a:cs typeface="Arial"/>
                <a:sym typeface="Arial"/>
              </a:rPr>
              <a:t>its basic properties such as degree distribution, path length, clustering coefficient as well as advanced properties such as community detection and page rank.</a:t>
            </a:r>
            <a:endParaRPr b="1" sz="1500">
              <a:solidFill>
                <a:srgbClr val="FFFFFF"/>
              </a:solidFill>
              <a:latin typeface="Arial"/>
              <a:ea typeface="Arial"/>
              <a:cs typeface="Arial"/>
              <a:sym typeface="Arial"/>
            </a:endParaRPr>
          </a:p>
          <a:p>
            <a:pPr indent="-323850" lvl="0" marL="457200" rtl="0" algn="just">
              <a:lnSpc>
                <a:spcPct val="130000"/>
              </a:lnSpc>
              <a:spcBef>
                <a:spcPts val="0"/>
              </a:spcBef>
              <a:spcAft>
                <a:spcPts val="0"/>
              </a:spcAft>
              <a:buClr>
                <a:srgbClr val="FFFFFF"/>
              </a:buClr>
              <a:buSzPts val="1500"/>
              <a:buFont typeface="Arial"/>
              <a:buChar char="●"/>
            </a:pPr>
            <a:r>
              <a:rPr b="1" lang="en" sz="1500">
                <a:solidFill>
                  <a:srgbClr val="FFFFFF"/>
                </a:solidFill>
                <a:latin typeface="Arial"/>
                <a:ea typeface="Arial"/>
                <a:cs typeface="Arial"/>
                <a:sym typeface="Arial"/>
              </a:rPr>
              <a:t>We have generated an Twitter-ego network from Twitter dataset to compare its behaviour with the original dataset.</a:t>
            </a:r>
            <a:endParaRPr b="1" sz="1500">
              <a:solidFill>
                <a:srgbClr val="FFFFFF"/>
              </a:solidFill>
              <a:latin typeface="Arial"/>
              <a:ea typeface="Arial"/>
              <a:cs typeface="Arial"/>
              <a:sym typeface="Arial"/>
            </a:endParaRPr>
          </a:p>
          <a:p>
            <a:pPr indent="-323850" lvl="0" marL="457200" rtl="0" algn="just">
              <a:lnSpc>
                <a:spcPct val="130000"/>
              </a:lnSpc>
              <a:spcBef>
                <a:spcPts val="0"/>
              </a:spcBef>
              <a:spcAft>
                <a:spcPts val="0"/>
              </a:spcAft>
              <a:buClr>
                <a:srgbClr val="FFFFFF"/>
              </a:buClr>
              <a:buSzPts val="1500"/>
              <a:buFont typeface="Arial"/>
              <a:buChar char="●"/>
            </a:pPr>
            <a:r>
              <a:rPr b="1" lang="en" sz="1500">
                <a:solidFill>
                  <a:srgbClr val="FFFFFF"/>
                </a:solidFill>
                <a:latin typeface="Arial"/>
                <a:ea typeface="Arial"/>
                <a:cs typeface="Arial"/>
                <a:sym typeface="Arial"/>
              </a:rPr>
              <a:t>We compare the results of Twitter with other popular social media platforms such as Facebook, Linkedin, Flickr and Twitch.</a:t>
            </a:r>
            <a:endParaRPr b="1" sz="1500">
              <a:solidFill>
                <a:srgbClr val="FFFFFF"/>
              </a:solidFill>
              <a:latin typeface="Arial"/>
              <a:ea typeface="Arial"/>
              <a:cs typeface="Arial"/>
              <a:sym typeface="Arial"/>
            </a:endParaRPr>
          </a:p>
          <a:p>
            <a:pPr indent="-323850" lvl="0" marL="457200" rtl="0" algn="just">
              <a:lnSpc>
                <a:spcPct val="130000"/>
              </a:lnSpc>
              <a:spcBef>
                <a:spcPts val="0"/>
              </a:spcBef>
              <a:spcAft>
                <a:spcPts val="0"/>
              </a:spcAft>
              <a:buClr>
                <a:srgbClr val="FFFFFF"/>
              </a:buClr>
              <a:buSzPts val="1500"/>
              <a:buFont typeface="Arial"/>
              <a:buChar char="●"/>
            </a:pPr>
            <a:r>
              <a:rPr b="1" lang="en" sz="1500">
                <a:solidFill>
                  <a:srgbClr val="FFFFFF"/>
                </a:solidFill>
                <a:latin typeface="Arial"/>
                <a:ea typeface="Arial"/>
                <a:cs typeface="Arial"/>
                <a:sym typeface="Arial"/>
              </a:rPr>
              <a:t>We have developed a GUI to present the results of analysis on various social datasets in a </a:t>
            </a:r>
            <a:r>
              <a:rPr b="1" lang="en" sz="1500">
                <a:solidFill>
                  <a:srgbClr val="FFFFFF"/>
                </a:solidFill>
                <a:latin typeface="Arial"/>
                <a:ea typeface="Arial"/>
                <a:cs typeface="Arial"/>
                <a:sym typeface="Arial"/>
              </a:rPr>
              <a:t>succinct</a:t>
            </a:r>
            <a:r>
              <a:rPr b="1" lang="en" sz="1500">
                <a:solidFill>
                  <a:srgbClr val="FFFFFF"/>
                </a:solidFill>
                <a:latin typeface="Arial"/>
                <a:ea typeface="Arial"/>
                <a:cs typeface="Arial"/>
                <a:sym typeface="Arial"/>
              </a:rPr>
              <a:t> manner.</a:t>
            </a:r>
            <a:endParaRPr b="1" sz="15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Dataset and Preprocessing</a:t>
            </a:r>
            <a:endParaRPr b="1">
              <a:solidFill>
                <a:srgbClr val="FFFFFF"/>
              </a:solidFill>
              <a:latin typeface="Arial"/>
              <a:ea typeface="Arial"/>
              <a:cs typeface="Arial"/>
              <a:sym typeface="Arial"/>
            </a:endParaRPr>
          </a:p>
        </p:txBody>
      </p:sp>
      <p:sp>
        <p:nvSpPr>
          <p:cNvPr id="239" name="Google Shape;239;p36"/>
          <p:cNvSpPr txBox="1"/>
          <p:nvPr>
            <p:ph idx="1" type="body"/>
          </p:nvPr>
        </p:nvSpPr>
        <p:spPr>
          <a:xfrm>
            <a:off x="290250" y="3171850"/>
            <a:ext cx="8563500" cy="1500300"/>
          </a:xfrm>
          <a:prstGeom prst="rect">
            <a:avLst/>
          </a:prstGeom>
        </p:spPr>
        <p:txBody>
          <a:bodyPr anchorCtr="0" anchor="t" bIns="91425" lIns="91425" spcFirstLastPara="1" rIns="91425" wrap="square" tIns="91425">
            <a:noAutofit/>
          </a:bodyPr>
          <a:lstStyle/>
          <a:p>
            <a:pPr indent="0" lvl="0" marL="457200" rtl="0" algn="just">
              <a:lnSpc>
                <a:spcPct val="130000"/>
              </a:lnSpc>
              <a:spcBef>
                <a:spcPts val="0"/>
              </a:spcBef>
              <a:spcAft>
                <a:spcPts val="0"/>
              </a:spcAft>
              <a:buNone/>
            </a:pPr>
            <a:r>
              <a:rPr b="1" lang="en" sz="1500" u="sng">
                <a:solidFill>
                  <a:srgbClr val="FFFFFF"/>
                </a:solidFill>
                <a:latin typeface="Arial"/>
                <a:ea typeface="Arial"/>
                <a:cs typeface="Arial"/>
                <a:sym typeface="Arial"/>
              </a:rPr>
              <a:t>Preprocessing</a:t>
            </a:r>
            <a:r>
              <a:rPr b="1" lang="en" sz="1500">
                <a:solidFill>
                  <a:srgbClr val="FFFFFF"/>
                </a:solidFill>
                <a:latin typeface="Arial"/>
                <a:ea typeface="Arial"/>
                <a:cs typeface="Arial"/>
                <a:sym typeface="Arial"/>
              </a:rPr>
              <a:t>:</a:t>
            </a:r>
            <a:endParaRPr b="1" sz="1500">
              <a:solidFill>
                <a:srgbClr val="FFFFFF"/>
              </a:solidFill>
              <a:latin typeface="Arial"/>
              <a:ea typeface="Arial"/>
              <a:cs typeface="Arial"/>
              <a:sym typeface="Arial"/>
            </a:endParaRPr>
          </a:p>
          <a:p>
            <a:pPr indent="-317500" lvl="0" marL="457200" rtl="0" algn="just">
              <a:lnSpc>
                <a:spcPct val="130000"/>
              </a:lnSpc>
              <a:spcBef>
                <a:spcPts val="0"/>
              </a:spcBef>
              <a:spcAft>
                <a:spcPts val="0"/>
              </a:spcAft>
              <a:buClr>
                <a:srgbClr val="FFFFFF"/>
              </a:buClr>
              <a:buSzPts val="1400"/>
              <a:buFont typeface="Arial"/>
              <a:buChar char="●"/>
            </a:pPr>
            <a:r>
              <a:rPr b="1" lang="en" sz="1400">
                <a:solidFill>
                  <a:srgbClr val="FFFFFF"/>
                </a:solidFill>
                <a:latin typeface="Arial"/>
                <a:ea typeface="Arial"/>
                <a:cs typeface="Arial"/>
                <a:sym typeface="Arial"/>
              </a:rPr>
              <a:t>We have sampled sufficient data points from huge datasets such as Twitter, Linkedin in order to compute network related properties.</a:t>
            </a:r>
            <a:endParaRPr b="1" sz="1400">
              <a:solidFill>
                <a:srgbClr val="FFFFFF"/>
              </a:solidFill>
              <a:latin typeface="Arial"/>
              <a:ea typeface="Arial"/>
              <a:cs typeface="Arial"/>
              <a:sym typeface="Arial"/>
            </a:endParaRPr>
          </a:p>
          <a:p>
            <a:pPr indent="-317500" lvl="0" marL="457200" rtl="0" algn="just">
              <a:lnSpc>
                <a:spcPct val="130000"/>
              </a:lnSpc>
              <a:spcBef>
                <a:spcPts val="0"/>
              </a:spcBef>
              <a:spcAft>
                <a:spcPts val="0"/>
              </a:spcAft>
              <a:buClr>
                <a:srgbClr val="FFFFFF"/>
              </a:buClr>
              <a:buSzPts val="1400"/>
              <a:buFont typeface="Arial"/>
              <a:buChar char="●"/>
            </a:pPr>
            <a:r>
              <a:rPr b="1" lang="en" sz="1400">
                <a:solidFill>
                  <a:srgbClr val="FFFFFF"/>
                </a:solidFill>
                <a:latin typeface="Arial"/>
                <a:ea typeface="Arial"/>
                <a:cs typeface="Arial"/>
                <a:sym typeface="Arial"/>
              </a:rPr>
              <a:t>We have mapped and extracted user information using Twitter, Facebook API to represent communities and Page Rank on the GUI.</a:t>
            </a:r>
            <a:endParaRPr b="1" sz="1400">
              <a:solidFill>
                <a:srgbClr val="FFFFFF"/>
              </a:solidFill>
              <a:latin typeface="Arial"/>
              <a:ea typeface="Arial"/>
              <a:cs typeface="Arial"/>
              <a:sym typeface="Arial"/>
            </a:endParaRPr>
          </a:p>
        </p:txBody>
      </p:sp>
      <p:graphicFrame>
        <p:nvGraphicFramePr>
          <p:cNvPr id="240" name="Google Shape;240;p36"/>
          <p:cNvGraphicFramePr/>
          <p:nvPr/>
        </p:nvGraphicFramePr>
        <p:xfrm>
          <a:off x="311700" y="973935"/>
          <a:ext cx="3000000" cy="3000000"/>
        </p:xfrm>
        <a:graphic>
          <a:graphicData uri="http://schemas.openxmlformats.org/drawingml/2006/table">
            <a:tbl>
              <a:tblPr>
                <a:noFill/>
                <a:tableStyleId>{74F6D8CA-B6EB-4FCE-807E-D06182A47E80}</a:tableStyleId>
              </a:tblPr>
              <a:tblGrid>
                <a:gridCol w="2672125"/>
                <a:gridCol w="5848475"/>
              </a:tblGrid>
              <a:tr h="337450">
                <a:tc>
                  <a:txBody>
                    <a:bodyPr/>
                    <a:lstStyle/>
                    <a:p>
                      <a:pPr indent="0" lvl="0" marL="0" rtl="0" algn="ctr">
                        <a:spcBef>
                          <a:spcPts val="0"/>
                        </a:spcBef>
                        <a:spcAft>
                          <a:spcPts val="0"/>
                        </a:spcAft>
                        <a:buNone/>
                      </a:pPr>
                      <a:r>
                        <a:rPr b="1" lang="en" sz="1200"/>
                        <a:t>Dataset</a:t>
                      </a:r>
                      <a:endParaRPr b="1" sz="12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n" sz="1200"/>
                        <a:t>Source</a:t>
                      </a:r>
                      <a:endParaRPr b="1" sz="1200"/>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r>
              <a:tr h="534300">
                <a:tc>
                  <a:txBody>
                    <a:bodyPr/>
                    <a:lstStyle/>
                    <a:p>
                      <a:pPr indent="0" lvl="0" marL="0" rtl="0" algn="ctr">
                        <a:spcBef>
                          <a:spcPts val="0"/>
                        </a:spcBef>
                        <a:spcAft>
                          <a:spcPts val="0"/>
                        </a:spcAft>
                        <a:buNone/>
                      </a:pPr>
                      <a:r>
                        <a:rPr b="1" lang="en" sz="1200">
                          <a:solidFill>
                            <a:srgbClr val="FFFFFF"/>
                          </a:solidFill>
                        </a:rPr>
                        <a:t>Twitter Follower Network, EU Email Network</a:t>
                      </a:r>
                      <a:endParaRPr b="1" sz="1200">
                        <a:solidFill>
                          <a:srgbClr val="FFFFFF"/>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SNAP repository</a:t>
                      </a:r>
                      <a:endParaRPr b="1" sz="1200">
                        <a:solidFill>
                          <a:srgbClr val="FFFFFF"/>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51500">
                <a:tc>
                  <a:txBody>
                    <a:bodyPr/>
                    <a:lstStyle/>
                    <a:p>
                      <a:pPr indent="0" lvl="0" marL="0" rtl="0" algn="ctr">
                        <a:spcBef>
                          <a:spcPts val="0"/>
                        </a:spcBef>
                        <a:spcAft>
                          <a:spcPts val="0"/>
                        </a:spcAft>
                        <a:buNone/>
                      </a:pPr>
                      <a:r>
                        <a:rPr b="1" lang="en" sz="1200">
                          <a:solidFill>
                            <a:srgbClr val="FFFFFF"/>
                          </a:solidFill>
                        </a:rPr>
                        <a:t>Linkedin, Flickr</a:t>
                      </a:r>
                      <a:endParaRPr b="1" sz="1200">
                        <a:solidFill>
                          <a:srgbClr val="FFFFFF"/>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http://networkrepository.com</a:t>
                      </a:r>
                      <a:endParaRPr b="1" sz="1200">
                        <a:solidFill>
                          <a:srgbClr val="FFFFFF"/>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27375">
                <a:tc>
                  <a:txBody>
                    <a:bodyPr/>
                    <a:lstStyle/>
                    <a:p>
                      <a:pPr indent="0" lvl="0" marL="0" rtl="0" algn="ctr">
                        <a:spcBef>
                          <a:spcPts val="0"/>
                        </a:spcBef>
                        <a:spcAft>
                          <a:spcPts val="0"/>
                        </a:spcAft>
                        <a:buNone/>
                      </a:pPr>
                      <a:r>
                        <a:rPr b="1" lang="en" sz="1200">
                          <a:solidFill>
                            <a:srgbClr val="FFFFFF"/>
                          </a:solidFill>
                        </a:rPr>
                        <a:t>Twitch, Facebook (unlabelled)</a:t>
                      </a:r>
                      <a:endParaRPr b="1" sz="1200">
                        <a:solidFill>
                          <a:srgbClr val="FFFFFF"/>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https://github.com/benedekrozemberczki/datasets#twitch-ego-nets</a:t>
                      </a:r>
                      <a:endParaRPr b="1" sz="1200">
                        <a:solidFill>
                          <a:srgbClr val="FFFFFF"/>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05700">
                <a:tc>
                  <a:txBody>
                    <a:bodyPr/>
                    <a:lstStyle/>
                    <a:p>
                      <a:pPr indent="0" lvl="0" marL="0" rtl="0" algn="ctr">
                        <a:spcBef>
                          <a:spcPts val="0"/>
                        </a:spcBef>
                        <a:spcAft>
                          <a:spcPts val="0"/>
                        </a:spcAft>
                        <a:buNone/>
                      </a:pPr>
                      <a:r>
                        <a:rPr b="1" lang="en" sz="1200">
                          <a:solidFill>
                            <a:srgbClr val="FFFFFF"/>
                          </a:solidFill>
                        </a:rPr>
                        <a:t>Facebook (labelled)</a:t>
                      </a:r>
                      <a:endParaRPr b="1" sz="1200">
                        <a:solidFill>
                          <a:srgbClr val="FFFFFF"/>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https://www.kaggle.com/rozemberczki/musae-facebook-pagepage-network</a:t>
                      </a:r>
                      <a:endParaRPr b="1" sz="1200">
                        <a:solidFill>
                          <a:srgbClr val="FFFFFF"/>
                        </a:solidFill>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Network Properties</a:t>
            </a:r>
            <a:endParaRPr b="1">
              <a:solidFill>
                <a:srgbClr val="FFFFFF"/>
              </a:solidFill>
              <a:latin typeface="Arial"/>
              <a:ea typeface="Arial"/>
              <a:cs typeface="Arial"/>
              <a:sym typeface="Arial"/>
            </a:endParaRPr>
          </a:p>
        </p:txBody>
      </p:sp>
      <p:graphicFrame>
        <p:nvGraphicFramePr>
          <p:cNvPr id="246" name="Google Shape;246;p37"/>
          <p:cNvGraphicFramePr/>
          <p:nvPr/>
        </p:nvGraphicFramePr>
        <p:xfrm>
          <a:off x="289750" y="879265"/>
          <a:ext cx="3000000" cy="3000000"/>
        </p:xfrm>
        <a:graphic>
          <a:graphicData uri="http://schemas.openxmlformats.org/drawingml/2006/table">
            <a:tbl>
              <a:tblPr>
                <a:noFill/>
                <a:tableStyleId>{74F6D8CA-B6EB-4FCE-807E-D06182A47E80}</a:tableStyleId>
              </a:tblPr>
              <a:tblGrid>
                <a:gridCol w="2085175"/>
                <a:gridCol w="842200"/>
                <a:gridCol w="1110075"/>
                <a:gridCol w="1195800"/>
                <a:gridCol w="1238650"/>
                <a:gridCol w="1227925"/>
                <a:gridCol w="921225"/>
              </a:tblGrid>
              <a:tr h="629600">
                <a:tc>
                  <a:txBody>
                    <a:bodyPr/>
                    <a:lstStyle/>
                    <a:p>
                      <a:pPr indent="0" lvl="0" marL="0" rtl="0" algn="ctr">
                        <a:spcBef>
                          <a:spcPts val="0"/>
                        </a:spcBef>
                        <a:spcAft>
                          <a:spcPts val="0"/>
                        </a:spcAft>
                        <a:buNone/>
                      </a:pPr>
                      <a:r>
                        <a:rPr b="1" lang="en" sz="1200"/>
                        <a:t>Network</a:t>
                      </a:r>
                      <a:endParaRPr b="1" sz="1200"/>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n" sz="1200"/>
                        <a:t>Number of Nodes</a:t>
                      </a:r>
                      <a:endParaRPr b="1" sz="1200"/>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n" sz="1200"/>
                        <a:t>Number of Edges</a:t>
                      </a:r>
                      <a:endParaRPr b="1" sz="1200"/>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n" sz="1200"/>
                        <a:t>Average Path Length</a:t>
                      </a:r>
                      <a:endParaRPr b="1" sz="1200"/>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n" sz="1200"/>
                        <a:t>Average Clustering Coefficient</a:t>
                      </a:r>
                      <a:endParaRPr b="1" sz="1200"/>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n" sz="1200"/>
                        <a:t>Degree </a:t>
                      </a:r>
                      <a:r>
                        <a:rPr b="1" lang="en" sz="1200"/>
                        <a:t>Assortativity</a:t>
                      </a:r>
                      <a:endParaRPr b="1" sz="1200"/>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b="1" lang="en" sz="1200"/>
                        <a:t>Diameter</a:t>
                      </a:r>
                      <a:endParaRPr b="1" sz="1200"/>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F2CC"/>
                    </a:solidFill>
                  </a:tcPr>
                </a:tc>
              </a:tr>
              <a:tr h="287175">
                <a:tc>
                  <a:txBody>
                    <a:bodyPr/>
                    <a:lstStyle/>
                    <a:p>
                      <a:pPr indent="0" lvl="0" marL="0" rtl="0" algn="ctr">
                        <a:spcBef>
                          <a:spcPts val="0"/>
                        </a:spcBef>
                        <a:spcAft>
                          <a:spcPts val="0"/>
                        </a:spcAft>
                        <a:buNone/>
                      </a:pPr>
                      <a:r>
                        <a:rPr b="1" lang="en" sz="1200">
                          <a:solidFill>
                            <a:srgbClr val="FFFFFF"/>
                          </a:solidFill>
                        </a:rPr>
                        <a:t>Twitter</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98292</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212314</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2.612596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0.076286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-0.08114</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18</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50325">
                <a:tc>
                  <a:txBody>
                    <a:bodyPr/>
                    <a:lstStyle/>
                    <a:p>
                      <a:pPr indent="0" lvl="0" marL="0" rtl="0" algn="ctr">
                        <a:spcBef>
                          <a:spcPts val="0"/>
                        </a:spcBef>
                        <a:spcAft>
                          <a:spcPts val="0"/>
                        </a:spcAft>
                        <a:buNone/>
                      </a:pPr>
                      <a:r>
                        <a:rPr b="1" lang="en" sz="1200">
                          <a:solidFill>
                            <a:srgbClr val="FFFFFF"/>
                          </a:solidFill>
                        </a:rPr>
                        <a:t>Twitter-Ego</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429</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11416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2.505563</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0.28431</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-0.14497</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8</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87175">
                <a:tc>
                  <a:txBody>
                    <a:bodyPr/>
                    <a:lstStyle/>
                    <a:p>
                      <a:pPr indent="0" lvl="0" marL="0" rtl="0" algn="ctr">
                        <a:spcBef>
                          <a:spcPts val="0"/>
                        </a:spcBef>
                        <a:spcAft>
                          <a:spcPts val="0"/>
                        </a:spcAft>
                        <a:buNone/>
                      </a:pPr>
                      <a:r>
                        <a:rPr b="1" lang="en" sz="1200">
                          <a:solidFill>
                            <a:srgbClr val="FFFFFF"/>
                          </a:solidFill>
                        </a:rPr>
                        <a:t>EU Email</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1005</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25570</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2.652826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0.372703</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0.004335</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7</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87175">
                <a:tc>
                  <a:txBody>
                    <a:bodyPr/>
                    <a:lstStyle/>
                    <a:p>
                      <a:pPr indent="0" lvl="0" marL="0" rtl="0" algn="ctr">
                        <a:spcBef>
                          <a:spcPts val="0"/>
                        </a:spcBef>
                        <a:spcAft>
                          <a:spcPts val="0"/>
                        </a:spcAft>
                        <a:buNone/>
                      </a:pPr>
                      <a:r>
                        <a:rPr b="1" lang="en" sz="1200">
                          <a:solidFill>
                            <a:srgbClr val="FFFFFF"/>
                          </a:solidFill>
                        </a:rPr>
                        <a:t>Twitch_FR</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6549</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112666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2.680991</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0.221706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-0.17815</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7</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50325">
                <a:tc>
                  <a:txBody>
                    <a:bodyPr/>
                    <a:lstStyle/>
                    <a:p>
                      <a:pPr indent="0" lvl="0" marL="0" rtl="0" algn="ctr">
                        <a:spcBef>
                          <a:spcPts val="0"/>
                        </a:spcBef>
                        <a:spcAft>
                          <a:spcPts val="0"/>
                        </a:spcAft>
                        <a:buNone/>
                      </a:pPr>
                      <a:r>
                        <a:rPr b="1" lang="en" sz="1200">
                          <a:solidFill>
                            <a:srgbClr val="FFFFFF"/>
                          </a:solidFill>
                        </a:rPr>
                        <a:t>Twitch_ENGB</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7126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35324</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3.677616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0.130928</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-0.12191</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10</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87175">
                <a:tc>
                  <a:txBody>
                    <a:bodyPr/>
                    <a:lstStyle/>
                    <a:p>
                      <a:pPr indent="0" lvl="0" marL="0" rtl="0" algn="ctr">
                        <a:spcBef>
                          <a:spcPts val="0"/>
                        </a:spcBef>
                        <a:spcAft>
                          <a:spcPts val="0"/>
                        </a:spcAft>
                        <a:buNone/>
                      </a:pPr>
                      <a:r>
                        <a:rPr b="1" lang="en" sz="1200">
                          <a:solidFill>
                            <a:srgbClr val="FFFFFF"/>
                          </a:solidFill>
                        </a:rPr>
                        <a:t>Linkedin</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2122488</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4626421</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 -</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0.267394</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-0.0732</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 -</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87175">
                <a:tc>
                  <a:txBody>
                    <a:bodyPr/>
                    <a:lstStyle/>
                    <a:p>
                      <a:pPr indent="0" lvl="0" marL="0" rtl="0" algn="ctr">
                        <a:spcBef>
                          <a:spcPts val="0"/>
                        </a:spcBef>
                        <a:spcAft>
                          <a:spcPts val="0"/>
                        </a:spcAft>
                        <a:buNone/>
                      </a:pPr>
                      <a:r>
                        <a:rPr b="1" lang="en" sz="1200">
                          <a:solidFill>
                            <a:srgbClr val="FFFFFF"/>
                          </a:solidFill>
                        </a:rPr>
                        <a:t>Flickr</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513969</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3190452</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 -</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0.167599</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0.157802</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FFFFFF"/>
                          </a:solidFill>
                        </a:rPr>
                        <a:t> -</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96850">
                <a:tc>
                  <a:txBody>
                    <a:bodyPr/>
                    <a:lstStyle/>
                    <a:p>
                      <a:pPr indent="0" lvl="0" marL="0" rtl="0" algn="ctr">
                        <a:spcBef>
                          <a:spcPts val="0"/>
                        </a:spcBef>
                        <a:spcAft>
                          <a:spcPts val="0"/>
                        </a:spcAft>
                        <a:buNone/>
                      </a:pPr>
                      <a:r>
                        <a:rPr b="1" lang="en" sz="1200">
                          <a:solidFill>
                            <a:srgbClr val="FFFFFF"/>
                          </a:solidFill>
                        </a:rPr>
                        <a:t>Facebook_Public_Figure</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11565</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67114</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4.622979</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0.179347</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0.202162</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15</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270475">
                <a:tc>
                  <a:txBody>
                    <a:bodyPr/>
                    <a:lstStyle/>
                    <a:p>
                      <a:pPr indent="0" lvl="0" marL="0" rtl="0" algn="ctr">
                        <a:spcBef>
                          <a:spcPts val="0"/>
                        </a:spcBef>
                        <a:spcAft>
                          <a:spcPts val="0"/>
                        </a:spcAft>
                        <a:buNone/>
                      </a:pPr>
                      <a:r>
                        <a:rPr b="1" lang="en" sz="1200">
                          <a:solidFill>
                            <a:srgbClr val="FFFFFF"/>
                          </a:solidFill>
                        </a:rPr>
                        <a:t>Facebook_Politician</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5908</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41729</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4.664107</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0.385096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0.018244</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14</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00000">
                <a:tc>
                  <a:txBody>
                    <a:bodyPr/>
                    <a:lstStyle/>
                    <a:p>
                      <a:pPr indent="0" lvl="0" marL="0" rtl="0" algn="ctr">
                        <a:spcBef>
                          <a:spcPts val="0"/>
                        </a:spcBef>
                        <a:spcAft>
                          <a:spcPts val="0"/>
                        </a:spcAft>
                        <a:buNone/>
                      </a:pPr>
                      <a:r>
                        <a:rPr b="1" lang="en" sz="1200">
                          <a:solidFill>
                            <a:srgbClr val="FFFFFF"/>
                          </a:solidFill>
                        </a:rPr>
                        <a:t>Facebook_Athletes</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13866</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86858</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4.274809</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0.276188</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-0.0269</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rgbClr val="FFFFFF"/>
                          </a:solidFill>
                        </a:rPr>
                        <a:t>11</a:t>
                      </a:r>
                      <a:endParaRPr b="1" sz="1200">
                        <a:solidFill>
                          <a:srgbClr val="FFFFFF"/>
                        </a:solidFill>
                      </a:endParaRPr>
                    </a:p>
                  </a:txBody>
                  <a:tcPr marT="19050" marB="19050"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247" name="Google Shape;247;p37"/>
          <p:cNvSpPr txBox="1"/>
          <p:nvPr/>
        </p:nvSpPr>
        <p:spPr>
          <a:xfrm>
            <a:off x="289825" y="4531650"/>
            <a:ext cx="852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rPr>
              <a:t>Note: </a:t>
            </a:r>
            <a:r>
              <a:rPr lang="en" sz="1200">
                <a:solidFill>
                  <a:srgbClr val="FFFFFF"/>
                </a:solidFill>
              </a:rPr>
              <a:t>The average path length and diameter fields are blank for Linkedin and Flickr because of high density of the networks and the time taken to compute the properties was too high even with BFS flood fill algorithm.</a:t>
            </a:r>
            <a:endParaRPr sz="1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256400" y="96425"/>
            <a:ext cx="8520600" cy="64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Plots  [Directed graphs degree distribution]</a:t>
            </a:r>
            <a:endParaRPr b="1">
              <a:solidFill>
                <a:srgbClr val="FFFFFF"/>
              </a:solidFill>
              <a:latin typeface="Arial"/>
              <a:ea typeface="Arial"/>
              <a:cs typeface="Arial"/>
              <a:sym typeface="Arial"/>
            </a:endParaRPr>
          </a:p>
        </p:txBody>
      </p:sp>
      <p:pic>
        <p:nvPicPr>
          <p:cNvPr id="253" name="Google Shape;253;p38"/>
          <p:cNvPicPr preferRelativeResize="0"/>
          <p:nvPr/>
        </p:nvPicPr>
        <p:blipFill>
          <a:blip r:embed="rId3">
            <a:alphaModFix/>
          </a:blip>
          <a:stretch>
            <a:fillRect/>
          </a:stretch>
        </p:blipFill>
        <p:spPr>
          <a:xfrm>
            <a:off x="256400" y="1341775"/>
            <a:ext cx="4407925" cy="2872650"/>
          </a:xfrm>
          <a:prstGeom prst="rect">
            <a:avLst/>
          </a:prstGeom>
          <a:noFill/>
          <a:ln cap="flat" cmpd="sng" w="28575">
            <a:solidFill>
              <a:schemeClr val="dk2"/>
            </a:solidFill>
            <a:prstDash val="solid"/>
            <a:round/>
            <a:headEnd len="sm" w="sm" type="none"/>
            <a:tailEnd len="sm" w="sm" type="none"/>
          </a:ln>
        </p:spPr>
      </p:pic>
      <p:pic>
        <p:nvPicPr>
          <p:cNvPr id="254" name="Google Shape;254;p38"/>
          <p:cNvPicPr preferRelativeResize="0"/>
          <p:nvPr/>
        </p:nvPicPr>
        <p:blipFill>
          <a:blip r:embed="rId4">
            <a:alphaModFix/>
          </a:blip>
          <a:stretch>
            <a:fillRect/>
          </a:stretch>
        </p:blipFill>
        <p:spPr>
          <a:xfrm>
            <a:off x="4774925" y="1364875"/>
            <a:ext cx="4209194" cy="2849549"/>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Plots  [Undirected graphs degree distribution]</a:t>
            </a:r>
            <a:endParaRPr b="1">
              <a:solidFill>
                <a:schemeClr val="lt1"/>
              </a:solidFill>
              <a:latin typeface="Arial"/>
              <a:ea typeface="Arial"/>
              <a:cs typeface="Arial"/>
              <a:sym typeface="Arial"/>
            </a:endParaRPr>
          </a:p>
          <a:p>
            <a:pPr indent="0" lvl="0" marL="0" rtl="0" algn="l">
              <a:spcBef>
                <a:spcPts val="0"/>
              </a:spcBef>
              <a:spcAft>
                <a:spcPts val="0"/>
              </a:spcAft>
              <a:buNone/>
            </a:pPr>
            <a:r>
              <a:t/>
            </a:r>
            <a:endParaRPr/>
          </a:p>
        </p:txBody>
      </p:sp>
      <p:pic>
        <p:nvPicPr>
          <p:cNvPr id="260" name="Google Shape;260;p39"/>
          <p:cNvPicPr preferRelativeResize="0"/>
          <p:nvPr/>
        </p:nvPicPr>
        <p:blipFill>
          <a:blip r:embed="rId3">
            <a:alphaModFix/>
          </a:blip>
          <a:stretch>
            <a:fillRect/>
          </a:stretch>
        </p:blipFill>
        <p:spPr>
          <a:xfrm>
            <a:off x="1187312" y="2991000"/>
            <a:ext cx="2964450" cy="1937671"/>
          </a:xfrm>
          <a:prstGeom prst="rect">
            <a:avLst/>
          </a:prstGeom>
          <a:noFill/>
          <a:ln cap="flat" cmpd="sng" w="28575">
            <a:solidFill>
              <a:schemeClr val="dk2"/>
            </a:solidFill>
            <a:prstDash val="solid"/>
            <a:round/>
            <a:headEnd len="sm" w="sm" type="none"/>
            <a:tailEnd len="sm" w="sm" type="none"/>
          </a:ln>
        </p:spPr>
      </p:pic>
      <p:pic>
        <p:nvPicPr>
          <p:cNvPr id="261" name="Google Shape;261;p39"/>
          <p:cNvPicPr preferRelativeResize="0"/>
          <p:nvPr/>
        </p:nvPicPr>
        <p:blipFill>
          <a:blip r:embed="rId4">
            <a:alphaModFix/>
          </a:blip>
          <a:stretch>
            <a:fillRect/>
          </a:stretch>
        </p:blipFill>
        <p:spPr>
          <a:xfrm>
            <a:off x="1169825" y="905225"/>
            <a:ext cx="2999424" cy="2023587"/>
          </a:xfrm>
          <a:prstGeom prst="rect">
            <a:avLst/>
          </a:prstGeom>
          <a:noFill/>
          <a:ln cap="flat" cmpd="sng" w="28575">
            <a:solidFill>
              <a:schemeClr val="dk2"/>
            </a:solidFill>
            <a:prstDash val="solid"/>
            <a:round/>
            <a:headEnd len="sm" w="sm" type="none"/>
            <a:tailEnd len="sm" w="sm" type="none"/>
          </a:ln>
        </p:spPr>
      </p:pic>
      <p:pic>
        <p:nvPicPr>
          <p:cNvPr id="262" name="Google Shape;262;p39"/>
          <p:cNvPicPr preferRelativeResize="0"/>
          <p:nvPr/>
        </p:nvPicPr>
        <p:blipFill>
          <a:blip r:embed="rId5">
            <a:alphaModFix/>
          </a:blip>
          <a:stretch>
            <a:fillRect/>
          </a:stretch>
        </p:blipFill>
        <p:spPr>
          <a:xfrm>
            <a:off x="4774300" y="2983900"/>
            <a:ext cx="2964450" cy="1951866"/>
          </a:xfrm>
          <a:prstGeom prst="rect">
            <a:avLst/>
          </a:prstGeom>
          <a:noFill/>
          <a:ln cap="flat" cmpd="sng" w="28575">
            <a:solidFill>
              <a:schemeClr val="dk2"/>
            </a:solidFill>
            <a:prstDash val="solid"/>
            <a:round/>
            <a:headEnd len="sm" w="sm" type="none"/>
            <a:tailEnd len="sm" w="sm" type="none"/>
          </a:ln>
        </p:spPr>
      </p:pic>
      <p:pic>
        <p:nvPicPr>
          <p:cNvPr id="263" name="Google Shape;263;p39"/>
          <p:cNvPicPr preferRelativeResize="0"/>
          <p:nvPr/>
        </p:nvPicPr>
        <p:blipFill>
          <a:blip r:embed="rId6">
            <a:alphaModFix/>
          </a:blip>
          <a:stretch>
            <a:fillRect/>
          </a:stretch>
        </p:blipFill>
        <p:spPr>
          <a:xfrm>
            <a:off x="4774300" y="920375"/>
            <a:ext cx="2964461" cy="199327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Plots [Cumulative distribution - Directed]</a:t>
            </a:r>
            <a:endParaRPr b="1">
              <a:solidFill>
                <a:srgbClr val="FFFFFF"/>
              </a:solidFill>
              <a:latin typeface="Arial"/>
              <a:ea typeface="Arial"/>
              <a:cs typeface="Arial"/>
              <a:sym typeface="Arial"/>
            </a:endParaRPr>
          </a:p>
        </p:txBody>
      </p:sp>
      <p:pic>
        <p:nvPicPr>
          <p:cNvPr id="269" name="Google Shape;269;p40"/>
          <p:cNvPicPr preferRelativeResize="0"/>
          <p:nvPr/>
        </p:nvPicPr>
        <p:blipFill>
          <a:blip r:embed="rId3">
            <a:alphaModFix/>
          </a:blip>
          <a:stretch>
            <a:fillRect/>
          </a:stretch>
        </p:blipFill>
        <p:spPr>
          <a:xfrm>
            <a:off x="4637975" y="1398213"/>
            <a:ext cx="4129576" cy="2760775"/>
          </a:xfrm>
          <a:prstGeom prst="rect">
            <a:avLst/>
          </a:prstGeom>
          <a:noFill/>
          <a:ln cap="flat" cmpd="sng" w="28575">
            <a:solidFill>
              <a:schemeClr val="dk2"/>
            </a:solidFill>
            <a:prstDash val="solid"/>
            <a:round/>
            <a:headEnd len="sm" w="sm" type="none"/>
            <a:tailEnd len="sm" w="sm" type="none"/>
          </a:ln>
        </p:spPr>
      </p:pic>
      <p:pic>
        <p:nvPicPr>
          <p:cNvPr id="270" name="Google Shape;270;p40"/>
          <p:cNvPicPr preferRelativeResize="0"/>
          <p:nvPr/>
        </p:nvPicPr>
        <p:blipFill>
          <a:blip r:embed="rId4">
            <a:alphaModFix/>
          </a:blip>
          <a:stretch>
            <a:fillRect/>
          </a:stretch>
        </p:blipFill>
        <p:spPr>
          <a:xfrm>
            <a:off x="351925" y="1401300"/>
            <a:ext cx="4129574" cy="27546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Plots [Cumulative distribution - Undirected]</a:t>
            </a:r>
            <a:endParaRPr b="1">
              <a:solidFill>
                <a:srgbClr val="FFFFFF"/>
              </a:solidFill>
              <a:latin typeface="Arial"/>
              <a:ea typeface="Arial"/>
              <a:cs typeface="Arial"/>
              <a:sym typeface="Arial"/>
            </a:endParaRPr>
          </a:p>
        </p:txBody>
      </p:sp>
      <p:pic>
        <p:nvPicPr>
          <p:cNvPr id="276" name="Google Shape;276;p41"/>
          <p:cNvPicPr preferRelativeResize="0"/>
          <p:nvPr/>
        </p:nvPicPr>
        <p:blipFill>
          <a:blip r:embed="rId3">
            <a:alphaModFix/>
          </a:blip>
          <a:stretch>
            <a:fillRect/>
          </a:stretch>
        </p:blipFill>
        <p:spPr>
          <a:xfrm>
            <a:off x="1814050" y="1087400"/>
            <a:ext cx="5613901" cy="3675925"/>
          </a:xfrm>
          <a:prstGeom prst="rect">
            <a:avLst/>
          </a:prstGeom>
          <a:noFill/>
          <a:ln cap="flat" cmpd="sng" w="28575">
            <a:solidFill>
              <a:srgbClr val="99999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289825" y="16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Arial"/>
                <a:ea typeface="Arial"/>
                <a:cs typeface="Arial"/>
                <a:sym typeface="Arial"/>
              </a:rPr>
              <a:t>Community</a:t>
            </a:r>
            <a:r>
              <a:rPr b="1" lang="en">
                <a:solidFill>
                  <a:srgbClr val="FFFFFF"/>
                </a:solidFill>
                <a:latin typeface="Arial"/>
                <a:ea typeface="Arial"/>
                <a:cs typeface="Arial"/>
                <a:sym typeface="Arial"/>
              </a:rPr>
              <a:t> detection algorithms</a:t>
            </a:r>
            <a:endParaRPr b="1">
              <a:solidFill>
                <a:srgbClr val="FFFFFF"/>
              </a:solidFill>
              <a:latin typeface="Arial"/>
              <a:ea typeface="Arial"/>
              <a:cs typeface="Arial"/>
              <a:sym typeface="Arial"/>
            </a:endParaRPr>
          </a:p>
        </p:txBody>
      </p:sp>
      <p:sp>
        <p:nvSpPr>
          <p:cNvPr id="282" name="Google Shape;28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FFFFFF"/>
                </a:solidFill>
                <a:latin typeface="Arial"/>
                <a:ea typeface="Arial"/>
                <a:cs typeface="Arial"/>
                <a:sym typeface="Arial"/>
              </a:rPr>
              <a:t>Community algorithms explored: Leiden, Surprise communities, Walktrap</a:t>
            </a:r>
            <a:endParaRPr b="1">
              <a:solidFill>
                <a:srgbClr val="FFFFFF"/>
              </a:solidFill>
              <a:latin typeface="Arial"/>
              <a:ea typeface="Arial"/>
              <a:cs typeface="Arial"/>
              <a:sym typeface="Arial"/>
            </a:endParaRPr>
          </a:p>
        </p:txBody>
      </p:sp>
      <p:pic>
        <p:nvPicPr>
          <p:cNvPr id="283" name="Google Shape;283;p42"/>
          <p:cNvPicPr preferRelativeResize="0"/>
          <p:nvPr/>
        </p:nvPicPr>
        <p:blipFill>
          <a:blip r:embed="rId3">
            <a:alphaModFix/>
          </a:blip>
          <a:stretch>
            <a:fillRect/>
          </a:stretch>
        </p:blipFill>
        <p:spPr>
          <a:xfrm>
            <a:off x="1048250" y="1757200"/>
            <a:ext cx="7047499" cy="2811676"/>
          </a:xfrm>
          <a:prstGeom prst="rect">
            <a:avLst/>
          </a:prstGeom>
          <a:noFill/>
          <a:ln cap="flat" cmpd="sng" w="28575">
            <a:solidFill>
              <a:srgbClr val="CCCCCC"/>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MLBA-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IIT-Delh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